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8"/>
  </p:notesMasterIdLst>
  <p:sldIdLst>
    <p:sldId id="271" r:id="rId2"/>
    <p:sldId id="272" r:id="rId3"/>
    <p:sldId id="256" r:id="rId4"/>
    <p:sldId id="257" r:id="rId5"/>
    <p:sldId id="258" r:id="rId6"/>
    <p:sldId id="259" r:id="rId7"/>
    <p:sldId id="260" r:id="rId8"/>
    <p:sldId id="274" r:id="rId9"/>
    <p:sldId id="261" r:id="rId10"/>
    <p:sldId id="262" r:id="rId11"/>
    <p:sldId id="263" r:id="rId12"/>
    <p:sldId id="264" r:id="rId13"/>
    <p:sldId id="265" r:id="rId14"/>
    <p:sldId id="273" r:id="rId15"/>
    <p:sldId id="266" r:id="rId16"/>
    <p:sldId id="267" r:id="rId17"/>
    <p:sldId id="268" r:id="rId18"/>
    <p:sldId id="269" r:id="rId19"/>
    <p:sldId id="270" r:id="rId20"/>
    <p:sldId id="276" r:id="rId21"/>
    <p:sldId id="275" r:id="rId22"/>
    <p:sldId id="277" r:id="rId23"/>
    <p:sldId id="281" r:id="rId24"/>
    <p:sldId id="278" r:id="rId25"/>
    <p:sldId id="279" r:id="rId26"/>
    <p:sldId id="282" r:id="rId27"/>
    <p:sldId id="286" r:id="rId28"/>
    <p:sldId id="287" r:id="rId29"/>
    <p:sldId id="284" r:id="rId30"/>
    <p:sldId id="285" r:id="rId31"/>
    <p:sldId id="280" r:id="rId32"/>
    <p:sldId id="289" r:id="rId33"/>
    <p:sldId id="290" r:id="rId34"/>
    <p:sldId id="288" r:id="rId35"/>
    <p:sldId id="291" r:id="rId36"/>
    <p:sldId id="283" r:id="rId37"/>
  </p:sldIdLst>
  <p:sldSz cx="10058400" cy="77724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94654"/>
  </p:normalViewPr>
  <p:slideViewPr>
    <p:cSldViewPr snapToGrid="0">
      <p:cViewPr varScale="1">
        <p:scale>
          <a:sx n="68" d="100"/>
          <a:sy n="68" d="100"/>
        </p:scale>
        <p:origin x="-992" y="-104"/>
      </p:cViewPr>
      <p:guideLst>
        <p:guide orient="horz" pos="2448"/>
        <p:guide pos="3168"/>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38569551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85800"/>
            <a:ext cx="443706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347819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136b8fa1287_0_27: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136b8fa1287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36b8fa1287_0_30: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36b8fa1287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136b8fa1287_0_33: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136b8fa1287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136b8fa1287_0_36: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136b8fa1287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85800"/>
            <a:ext cx="443706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21231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36b8fa1287_0_39: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36b8fa1287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136b8fa1287_0_42: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136b8fa1287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36b8fa1287_0_45: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36b8fa1287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136b8fa1287_0_4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136b8fa1287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6b8fa1287_0_51: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6b8fa128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85800"/>
            <a:ext cx="443706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9057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136b8fa1287_0_51:notes"/>
          <p:cNvSpPr>
            <a:spLocks noGrp="1" noRot="1" noChangeAspect="1"/>
          </p:cNvSpPr>
          <p:nvPr>
            <p:ph type="sldImg" idx="2"/>
          </p:nvPr>
        </p:nvSpPr>
        <p:spPr>
          <a:xfrm>
            <a:off x="1211263" y="685800"/>
            <a:ext cx="4437062"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136b8fa1287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85800"/>
            <a:ext cx="443706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42123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85800"/>
            <a:ext cx="443706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40548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4054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85800"/>
            <a:ext cx="443706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4054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136b8fa1287_0_0: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136b8fa128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36b8fa1287_0_15: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36b8fa1287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36b8fa1287_0_18: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36b8fa128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36b8fa1287_0_21: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36b8fa1287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11263" y="685800"/>
            <a:ext cx="4437062"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82378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136b8fa1287_0_24:notes"/>
          <p:cNvSpPr>
            <a:spLocks noGrp="1" noRot="1" noChangeAspect="1"/>
          </p:cNvSpPr>
          <p:nvPr>
            <p:ph type="sldImg" idx="2"/>
          </p:nvPr>
        </p:nvSpPr>
        <p:spPr>
          <a:xfrm>
            <a:off x="1210545" y="685800"/>
            <a:ext cx="44376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136b8fa1287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42879" y="1125136"/>
            <a:ext cx="9372600" cy="3101700"/>
          </a:xfrm>
          <a:prstGeom prst="rect">
            <a:avLst/>
          </a:prstGeom>
        </p:spPr>
        <p:txBody>
          <a:bodyPr spcFirstLastPara="1" wrap="square" lIns="113100" tIns="113100" rIns="113100" bIns="113100" anchor="b" anchorCtr="0">
            <a:normAutofit/>
          </a:bodyPr>
          <a:lstStyle>
            <a:lvl1pPr lvl="0" algn="ctr">
              <a:spcBef>
                <a:spcPts val="0"/>
              </a:spcBef>
              <a:spcAft>
                <a:spcPts val="0"/>
              </a:spcAft>
              <a:buSzPts val="6400"/>
              <a:buNone/>
              <a:defRPr sz="6400"/>
            </a:lvl1pPr>
            <a:lvl2pPr lvl="1" algn="ctr">
              <a:spcBef>
                <a:spcPts val="0"/>
              </a:spcBef>
              <a:spcAft>
                <a:spcPts val="0"/>
              </a:spcAft>
              <a:buSzPts val="6400"/>
              <a:buNone/>
              <a:defRPr sz="6400"/>
            </a:lvl2pPr>
            <a:lvl3pPr lvl="2" algn="ctr">
              <a:spcBef>
                <a:spcPts val="0"/>
              </a:spcBef>
              <a:spcAft>
                <a:spcPts val="0"/>
              </a:spcAft>
              <a:buSzPts val="6400"/>
              <a:buNone/>
              <a:defRPr sz="6400"/>
            </a:lvl3pPr>
            <a:lvl4pPr lvl="3" algn="ctr">
              <a:spcBef>
                <a:spcPts val="0"/>
              </a:spcBef>
              <a:spcAft>
                <a:spcPts val="0"/>
              </a:spcAft>
              <a:buSzPts val="6400"/>
              <a:buNone/>
              <a:defRPr sz="6400"/>
            </a:lvl4pPr>
            <a:lvl5pPr lvl="4" algn="ctr">
              <a:spcBef>
                <a:spcPts val="0"/>
              </a:spcBef>
              <a:spcAft>
                <a:spcPts val="0"/>
              </a:spcAft>
              <a:buSzPts val="6400"/>
              <a:buNone/>
              <a:defRPr sz="6400"/>
            </a:lvl5pPr>
            <a:lvl6pPr lvl="5" algn="ctr">
              <a:spcBef>
                <a:spcPts val="0"/>
              </a:spcBef>
              <a:spcAft>
                <a:spcPts val="0"/>
              </a:spcAft>
              <a:buSzPts val="6400"/>
              <a:buNone/>
              <a:defRPr sz="6400"/>
            </a:lvl6pPr>
            <a:lvl7pPr lvl="6" algn="ctr">
              <a:spcBef>
                <a:spcPts val="0"/>
              </a:spcBef>
              <a:spcAft>
                <a:spcPts val="0"/>
              </a:spcAft>
              <a:buSzPts val="6400"/>
              <a:buNone/>
              <a:defRPr sz="6400"/>
            </a:lvl7pPr>
            <a:lvl8pPr lvl="7" algn="ctr">
              <a:spcBef>
                <a:spcPts val="0"/>
              </a:spcBef>
              <a:spcAft>
                <a:spcPts val="0"/>
              </a:spcAft>
              <a:buSzPts val="6400"/>
              <a:buNone/>
              <a:defRPr sz="6400"/>
            </a:lvl8pPr>
            <a:lvl9pPr lvl="8" algn="ctr">
              <a:spcBef>
                <a:spcPts val="0"/>
              </a:spcBef>
              <a:spcAft>
                <a:spcPts val="0"/>
              </a:spcAft>
              <a:buSzPts val="6400"/>
              <a:buNone/>
              <a:defRPr sz="6400"/>
            </a:lvl9pPr>
          </a:lstStyle>
          <a:p>
            <a:endParaRPr/>
          </a:p>
        </p:txBody>
      </p:sp>
      <p:sp>
        <p:nvSpPr>
          <p:cNvPr id="11" name="Google Shape;11;p2"/>
          <p:cNvSpPr txBox="1">
            <a:spLocks noGrp="1"/>
          </p:cNvSpPr>
          <p:nvPr>
            <p:ph type="subTitle" idx="1"/>
          </p:nvPr>
        </p:nvSpPr>
        <p:spPr>
          <a:xfrm>
            <a:off x="342870" y="4282678"/>
            <a:ext cx="9372600" cy="1197600"/>
          </a:xfrm>
          <a:prstGeom prst="rect">
            <a:avLst/>
          </a:prstGeom>
        </p:spPr>
        <p:txBody>
          <a:bodyPr spcFirstLastPara="1" wrap="square" lIns="113100" tIns="113100" rIns="113100" bIns="113100" anchor="t" anchorCtr="0">
            <a:normAutofit/>
          </a:bodyPr>
          <a:lstStyle>
            <a:lvl1pPr lvl="0" algn="ctr">
              <a:lnSpc>
                <a:spcPct val="100000"/>
              </a:lnSpc>
              <a:spcBef>
                <a:spcPts val="0"/>
              </a:spcBef>
              <a:spcAft>
                <a:spcPts val="0"/>
              </a:spcAft>
              <a:buSzPts val="3500"/>
              <a:buNone/>
              <a:defRPr sz="3500"/>
            </a:lvl1pPr>
            <a:lvl2pPr lvl="1" algn="ctr">
              <a:lnSpc>
                <a:spcPct val="100000"/>
              </a:lnSpc>
              <a:spcBef>
                <a:spcPts val="0"/>
              </a:spcBef>
              <a:spcAft>
                <a:spcPts val="0"/>
              </a:spcAft>
              <a:buSzPts val="3500"/>
              <a:buNone/>
              <a:defRPr sz="3500"/>
            </a:lvl2pPr>
            <a:lvl3pPr lvl="2" algn="ctr">
              <a:lnSpc>
                <a:spcPct val="100000"/>
              </a:lnSpc>
              <a:spcBef>
                <a:spcPts val="0"/>
              </a:spcBef>
              <a:spcAft>
                <a:spcPts val="0"/>
              </a:spcAft>
              <a:buSzPts val="3500"/>
              <a:buNone/>
              <a:defRPr sz="3500"/>
            </a:lvl3pPr>
            <a:lvl4pPr lvl="3" algn="ctr">
              <a:lnSpc>
                <a:spcPct val="100000"/>
              </a:lnSpc>
              <a:spcBef>
                <a:spcPts val="0"/>
              </a:spcBef>
              <a:spcAft>
                <a:spcPts val="0"/>
              </a:spcAft>
              <a:buSzPts val="3500"/>
              <a:buNone/>
              <a:defRPr sz="3500"/>
            </a:lvl4pPr>
            <a:lvl5pPr lvl="4" algn="ctr">
              <a:lnSpc>
                <a:spcPct val="100000"/>
              </a:lnSpc>
              <a:spcBef>
                <a:spcPts val="0"/>
              </a:spcBef>
              <a:spcAft>
                <a:spcPts val="0"/>
              </a:spcAft>
              <a:buSzPts val="3500"/>
              <a:buNone/>
              <a:defRPr sz="3500"/>
            </a:lvl5pPr>
            <a:lvl6pPr lvl="5" algn="ctr">
              <a:lnSpc>
                <a:spcPct val="100000"/>
              </a:lnSpc>
              <a:spcBef>
                <a:spcPts val="0"/>
              </a:spcBef>
              <a:spcAft>
                <a:spcPts val="0"/>
              </a:spcAft>
              <a:buSzPts val="3500"/>
              <a:buNone/>
              <a:defRPr sz="3500"/>
            </a:lvl6pPr>
            <a:lvl7pPr lvl="6" algn="ctr">
              <a:lnSpc>
                <a:spcPct val="100000"/>
              </a:lnSpc>
              <a:spcBef>
                <a:spcPts val="0"/>
              </a:spcBef>
              <a:spcAft>
                <a:spcPts val="0"/>
              </a:spcAft>
              <a:buSzPts val="3500"/>
              <a:buNone/>
              <a:defRPr sz="3500"/>
            </a:lvl7pPr>
            <a:lvl8pPr lvl="7" algn="ctr">
              <a:lnSpc>
                <a:spcPct val="100000"/>
              </a:lnSpc>
              <a:spcBef>
                <a:spcPts val="0"/>
              </a:spcBef>
              <a:spcAft>
                <a:spcPts val="0"/>
              </a:spcAft>
              <a:buSzPts val="3500"/>
              <a:buNone/>
              <a:defRPr sz="3500"/>
            </a:lvl8pPr>
            <a:lvl9pPr lvl="8" algn="ctr">
              <a:lnSpc>
                <a:spcPct val="100000"/>
              </a:lnSpc>
              <a:spcBef>
                <a:spcPts val="0"/>
              </a:spcBef>
              <a:spcAft>
                <a:spcPts val="0"/>
              </a:spcAft>
              <a:buSzPts val="3500"/>
              <a:buNone/>
              <a:defRPr sz="3500"/>
            </a:lvl9pPr>
          </a:lstStyle>
          <a:p>
            <a:endParaRPr/>
          </a:p>
        </p:txBody>
      </p:sp>
      <p:sp>
        <p:nvSpPr>
          <p:cNvPr id="12" name="Google Shape;12;p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42870" y="1671478"/>
            <a:ext cx="9372600" cy="2967000"/>
          </a:xfrm>
          <a:prstGeom prst="rect">
            <a:avLst/>
          </a:prstGeom>
        </p:spPr>
        <p:txBody>
          <a:bodyPr spcFirstLastPara="1" wrap="square" lIns="113100" tIns="113100" rIns="113100" bIns="113100" anchor="b" anchorCtr="0">
            <a:normAutofit/>
          </a:bodyPr>
          <a:lstStyle>
            <a:lvl1pPr lvl="0" algn="ctr">
              <a:spcBef>
                <a:spcPts val="0"/>
              </a:spcBef>
              <a:spcAft>
                <a:spcPts val="0"/>
              </a:spcAft>
              <a:buSzPts val="14800"/>
              <a:buNone/>
              <a:defRPr sz="14800"/>
            </a:lvl1pPr>
            <a:lvl2pPr lvl="1" algn="ctr">
              <a:spcBef>
                <a:spcPts val="0"/>
              </a:spcBef>
              <a:spcAft>
                <a:spcPts val="0"/>
              </a:spcAft>
              <a:buSzPts val="14800"/>
              <a:buNone/>
              <a:defRPr sz="14800"/>
            </a:lvl2pPr>
            <a:lvl3pPr lvl="2" algn="ctr">
              <a:spcBef>
                <a:spcPts val="0"/>
              </a:spcBef>
              <a:spcAft>
                <a:spcPts val="0"/>
              </a:spcAft>
              <a:buSzPts val="14800"/>
              <a:buNone/>
              <a:defRPr sz="14800"/>
            </a:lvl3pPr>
            <a:lvl4pPr lvl="3" algn="ctr">
              <a:spcBef>
                <a:spcPts val="0"/>
              </a:spcBef>
              <a:spcAft>
                <a:spcPts val="0"/>
              </a:spcAft>
              <a:buSzPts val="14800"/>
              <a:buNone/>
              <a:defRPr sz="14800"/>
            </a:lvl4pPr>
            <a:lvl5pPr lvl="4" algn="ctr">
              <a:spcBef>
                <a:spcPts val="0"/>
              </a:spcBef>
              <a:spcAft>
                <a:spcPts val="0"/>
              </a:spcAft>
              <a:buSzPts val="14800"/>
              <a:buNone/>
              <a:defRPr sz="14800"/>
            </a:lvl5pPr>
            <a:lvl6pPr lvl="5" algn="ctr">
              <a:spcBef>
                <a:spcPts val="0"/>
              </a:spcBef>
              <a:spcAft>
                <a:spcPts val="0"/>
              </a:spcAft>
              <a:buSzPts val="14800"/>
              <a:buNone/>
              <a:defRPr sz="14800"/>
            </a:lvl6pPr>
            <a:lvl7pPr lvl="6" algn="ctr">
              <a:spcBef>
                <a:spcPts val="0"/>
              </a:spcBef>
              <a:spcAft>
                <a:spcPts val="0"/>
              </a:spcAft>
              <a:buSzPts val="14800"/>
              <a:buNone/>
              <a:defRPr sz="14800"/>
            </a:lvl7pPr>
            <a:lvl8pPr lvl="7" algn="ctr">
              <a:spcBef>
                <a:spcPts val="0"/>
              </a:spcBef>
              <a:spcAft>
                <a:spcPts val="0"/>
              </a:spcAft>
              <a:buSzPts val="14800"/>
              <a:buNone/>
              <a:defRPr sz="14800"/>
            </a:lvl8pPr>
            <a:lvl9pPr lvl="8" algn="ctr">
              <a:spcBef>
                <a:spcPts val="0"/>
              </a:spcBef>
              <a:spcAft>
                <a:spcPts val="0"/>
              </a:spcAft>
              <a:buSzPts val="14800"/>
              <a:buNone/>
              <a:defRPr sz="14800"/>
            </a:lvl9pPr>
          </a:lstStyle>
          <a:p>
            <a:r>
              <a:t>xx%</a:t>
            </a:r>
          </a:p>
        </p:txBody>
      </p:sp>
      <p:sp>
        <p:nvSpPr>
          <p:cNvPr id="46" name="Google Shape;46;p11"/>
          <p:cNvSpPr txBox="1">
            <a:spLocks noGrp="1"/>
          </p:cNvSpPr>
          <p:nvPr>
            <p:ph type="body" idx="1"/>
          </p:nvPr>
        </p:nvSpPr>
        <p:spPr>
          <a:xfrm>
            <a:off x="342870" y="4763362"/>
            <a:ext cx="9372600" cy="1965600"/>
          </a:xfrm>
          <a:prstGeom prst="rect">
            <a:avLst/>
          </a:prstGeom>
        </p:spPr>
        <p:txBody>
          <a:bodyPr spcFirstLastPara="1" wrap="square" lIns="113100" tIns="113100" rIns="113100" bIns="113100" anchor="t" anchorCtr="0">
            <a:normAutofit/>
          </a:bodyPr>
          <a:lstStyle>
            <a:lvl1pPr marL="457200" lvl="0" indent="-368300" algn="ctr">
              <a:spcBef>
                <a:spcPts val="0"/>
              </a:spcBef>
              <a:spcAft>
                <a:spcPts val="0"/>
              </a:spcAft>
              <a:buSzPts val="2200"/>
              <a:buChar char="●"/>
              <a:defRPr/>
            </a:lvl1pPr>
            <a:lvl2pPr marL="914400" lvl="1" indent="-336550" algn="ctr">
              <a:spcBef>
                <a:spcPts val="0"/>
              </a:spcBef>
              <a:spcAft>
                <a:spcPts val="0"/>
              </a:spcAft>
              <a:buSzPts val="1700"/>
              <a:buChar char="○"/>
              <a:defRPr/>
            </a:lvl2pPr>
            <a:lvl3pPr marL="1371600" lvl="2" indent="-336550" algn="ctr">
              <a:spcBef>
                <a:spcPts val="0"/>
              </a:spcBef>
              <a:spcAft>
                <a:spcPts val="0"/>
              </a:spcAft>
              <a:buSzPts val="1700"/>
              <a:buChar char="■"/>
              <a:defRPr/>
            </a:lvl3pPr>
            <a:lvl4pPr marL="1828800" lvl="3" indent="-336550" algn="ctr">
              <a:spcBef>
                <a:spcPts val="0"/>
              </a:spcBef>
              <a:spcAft>
                <a:spcPts val="0"/>
              </a:spcAft>
              <a:buSzPts val="1700"/>
              <a:buChar char="●"/>
              <a:defRPr/>
            </a:lvl4pPr>
            <a:lvl5pPr marL="2286000" lvl="4" indent="-336550" algn="ctr">
              <a:spcBef>
                <a:spcPts val="0"/>
              </a:spcBef>
              <a:spcAft>
                <a:spcPts val="0"/>
              </a:spcAft>
              <a:buSzPts val="1700"/>
              <a:buChar char="○"/>
              <a:defRPr/>
            </a:lvl5pPr>
            <a:lvl6pPr marL="2743200" lvl="5" indent="-336550" algn="ctr">
              <a:spcBef>
                <a:spcPts val="0"/>
              </a:spcBef>
              <a:spcAft>
                <a:spcPts val="0"/>
              </a:spcAft>
              <a:buSzPts val="1700"/>
              <a:buChar char="■"/>
              <a:defRPr/>
            </a:lvl6pPr>
            <a:lvl7pPr marL="3200400" lvl="6" indent="-336550" algn="ctr">
              <a:spcBef>
                <a:spcPts val="0"/>
              </a:spcBef>
              <a:spcAft>
                <a:spcPts val="0"/>
              </a:spcAft>
              <a:buSzPts val="1700"/>
              <a:buChar char="●"/>
              <a:defRPr/>
            </a:lvl7pPr>
            <a:lvl8pPr marL="3657600" lvl="7" indent="-336550" algn="ctr">
              <a:spcBef>
                <a:spcPts val="0"/>
              </a:spcBef>
              <a:spcAft>
                <a:spcPts val="0"/>
              </a:spcAft>
              <a:buSzPts val="1700"/>
              <a:buChar char="○"/>
              <a:defRPr/>
            </a:lvl8pPr>
            <a:lvl9pPr marL="4114800" lvl="8" indent="-336550" algn="ctr">
              <a:spcBef>
                <a:spcPts val="0"/>
              </a:spcBef>
              <a:spcAft>
                <a:spcPts val="0"/>
              </a:spcAft>
              <a:buSzPts val="1700"/>
              <a:buChar char="■"/>
              <a:defRPr/>
            </a:lvl9pPr>
          </a:lstStyle>
          <a:p>
            <a:endParaRPr/>
          </a:p>
        </p:txBody>
      </p:sp>
      <p:sp>
        <p:nvSpPr>
          <p:cNvPr id="47" name="Google Shape;47;p11"/>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42870" y="3250173"/>
            <a:ext cx="9372600" cy="1272000"/>
          </a:xfrm>
          <a:prstGeom prst="rect">
            <a:avLst/>
          </a:prstGeom>
        </p:spPr>
        <p:txBody>
          <a:bodyPr spcFirstLastPara="1" wrap="square" lIns="113100" tIns="113100" rIns="113100" bIns="113100" anchor="ctr" anchorCtr="0">
            <a:normAutofit/>
          </a:bodyPr>
          <a:lstStyle>
            <a:lvl1pPr lvl="0" algn="ctr">
              <a:spcBef>
                <a:spcPts val="0"/>
              </a:spcBef>
              <a:spcAft>
                <a:spcPts val="0"/>
              </a:spcAft>
              <a:buSzPts val="4500"/>
              <a:buNone/>
              <a:defRPr sz="4500"/>
            </a:lvl1pPr>
            <a:lvl2pPr lvl="1" algn="ctr">
              <a:spcBef>
                <a:spcPts val="0"/>
              </a:spcBef>
              <a:spcAft>
                <a:spcPts val="0"/>
              </a:spcAft>
              <a:buSzPts val="4500"/>
              <a:buNone/>
              <a:defRPr sz="4500"/>
            </a:lvl2pPr>
            <a:lvl3pPr lvl="2" algn="ctr">
              <a:spcBef>
                <a:spcPts val="0"/>
              </a:spcBef>
              <a:spcAft>
                <a:spcPts val="0"/>
              </a:spcAft>
              <a:buSzPts val="4500"/>
              <a:buNone/>
              <a:defRPr sz="4500"/>
            </a:lvl3pPr>
            <a:lvl4pPr lvl="3" algn="ctr">
              <a:spcBef>
                <a:spcPts val="0"/>
              </a:spcBef>
              <a:spcAft>
                <a:spcPts val="0"/>
              </a:spcAft>
              <a:buSzPts val="4500"/>
              <a:buNone/>
              <a:defRPr sz="4500"/>
            </a:lvl4pPr>
            <a:lvl5pPr lvl="4" algn="ctr">
              <a:spcBef>
                <a:spcPts val="0"/>
              </a:spcBef>
              <a:spcAft>
                <a:spcPts val="0"/>
              </a:spcAft>
              <a:buSzPts val="4500"/>
              <a:buNone/>
              <a:defRPr sz="4500"/>
            </a:lvl5pPr>
            <a:lvl6pPr lvl="5" algn="ctr">
              <a:spcBef>
                <a:spcPts val="0"/>
              </a:spcBef>
              <a:spcAft>
                <a:spcPts val="0"/>
              </a:spcAft>
              <a:buSzPts val="4500"/>
              <a:buNone/>
              <a:defRPr sz="4500"/>
            </a:lvl6pPr>
            <a:lvl7pPr lvl="6" algn="ctr">
              <a:spcBef>
                <a:spcPts val="0"/>
              </a:spcBef>
              <a:spcAft>
                <a:spcPts val="0"/>
              </a:spcAft>
              <a:buSzPts val="4500"/>
              <a:buNone/>
              <a:defRPr sz="4500"/>
            </a:lvl7pPr>
            <a:lvl8pPr lvl="7" algn="ctr">
              <a:spcBef>
                <a:spcPts val="0"/>
              </a:spcBef>
              <a:spcAft>
                <a:spcPts val="0"/>
              </a:spcAft>
              <a:buSzPts val="4500"/>
              <a:buNone/>
              <a:defRPr sz="4500"/>
            </a:lvl8pPr>
            <a:lvl9pPr lvl="8" algn="ctr">
              <a:spcBef>
                <a:spcPts val="0"/>
              </a:spcBef>
              <a:spcAft>
                <a:spcPts val="0"/>
              </a:spcAft>
              <a:buSzPts val="4500"/>
              <a:buNone/>
              <a:defRPr sz="4500"/>
            </a:lvl9pPr>
          </a:lstStyle>
          <a:p>
            <a:endParaRPr/>
          </a:p>
        </p:txBody>
      </p:sp>
      <p:sp>
        <p:nvSpPr>
          <p:cNvPr id="15" name="Google Shape;15;p3"/>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8" name="Google Shape;18;p4"/>
          <p:cNvSpPr txBox="1">
            <a:spLocks noGrp="1"/>
          </p:cNvSpPr>
          <p:nvPr>
            <p:ph type="body" idx="1"/>
          </p:nvPr>
        </p:nvSpPr>
        <p:spPr>
          <a:xfrm>
            <a:off x="342870" y="1741518"/>
            <a:ext cx="9372600" cy="5162700"/>
          </a:xfrm>
          <a:prstGeom prst="rect">
            <a:avLst/>
          </a:prstGeom>
        </p:spPr>
        <p:txBody>
          <a:bodyPr spcFirstLastPara="1" wrap="square" lIns="113100" tIns="113100" rIns="113100" bIns="113100" anchor="t" anchorCtr="0">
            <a:normAutofit/>
          </a:bodyPr>
          <a:lstStyle>
            <a:lvl1pPr marL="457200" lvl="0" indent="-368300">
              <a:spcBef>
                <a:spcPts val="0"/>
              </a:spcBef>
              <a:spcAft>
                <a:spcPts val="0"/>
              </a:spcAft>
              <a:buSzPts val="22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19" name="Google Shape;19;p4"/>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2" name="Google Shape;22;p5"/>
          <p:cNvSpPr txBox="1">
            <a:spLocks noGrp="1"/>
          </p:cNvSpPr>
          <p:nvPr>
            <p:ph type="body" idx="1"/>
          </p:nvPr>
        </p:nvSpPr>
        <p:spPr>
          <a:xfrm>
            <a:off x="342870" y="1741518"/>
            <a:ext cx="4399800" cy="5162700"/>
          </a:xfrm>
          <a:prstGeom prst="rect">
            <a:avLst/>
          </a:prstGeom>
        </p:spPr>
        <p:txBody>
          <a:bodyPr spcFirstLastPara="1" wrap="square" lIns="113100" tIns="113100" rIns="113100" bIns="113100" anchor="t" anchorCtr="0">
            <a:normAutofit/>
          </a:bodyPr>
          <a:lstStyle>
            <a:lvl1pPr marL="457200" lvl="0" indent="-336550">
              <a:spcBef>
                <a:spcPts val="0"/>
              </a:spcBef>
              <a:spcAft>
                <a:spcPts val="0"/>
              </a:spcAft>
              <a:buSzPts val="1700"/>
              <a:buChar char="●"/>
              <a:defRPr sz="17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3" name="Google Shape;23;p5"/>
          <p:cNvSpPr txBox="1">
            <a:spLocks noGrp="1"/>
          </p:cNvSpPr>
          <p:nvPr>
            <p:ph type="body" idx="2"/>
          </p:nvPr>
        </p:nvSpPr>
        <p:spPr>
          <a:xfrm>
            <a:off x="5315640" y="1741518"/>
            <a:ext cx="4399800" cy="5162700"/>
          </a:xfrm>
          <a:prstGeom prst="rect">
            <a:avLst/>
          </a:prstGeom>
        </p:spPr>
        <p:txBody>
          <a:bodyPr spcFirstLastPara="1" wrap="square" lIns="113100" tIns="113100" rIns="113100" bIns="113100" anchor="t" anchorCtr="0">
            <a:normAutofit/>
          </a:bodyPr>
          <a:lstStyle>
            <a:lvl1pPr marL="457200" lvl="0" indent="-336550">
              <a:spcBef>
                <a:spcPts val="0"/>
              </a:spcBef>
              <a:spcAft>
                <a:spcPts val="0"/>
              </a:spcAft>
              <a:buSzPts val="1700"/>
              <a:buChar char="●"/>
              <a:defRPr sz="17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24" name="Google Shape;24;p5"/>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42870" y="672482"/>
            <a:ext cx="9372600" cy="865500"/>
          </a:xfrm>
          <a:prstGeom prst="rect">
            <a:avLst/>
          </a:prstGeom>
        </p:spPr>
        <p:txBody>
          <a:bodyPr spcFirstLastPara="1" wrap="square" lIns="113100" tIns="113100" rIns="113100" bIns="113100" anchor="t" anchorCtr="0">
            <a:normAutofit/>
          </a:bodyPr>
          <a:lstStyle>
            <a:lvl1pPr lvl="0">
              <a:spcBef>
                <a:spcPts val="0"/>
              </a:spcBef>
              <a:spcAft>
                <a:spcPts val="0"/>
              </a:spcAft>
              <a:buSzPts val="3500"/>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27" name="Google Shape;27;p6"/>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42870" y="839573"/>
            <a:ext cx="3088800" cy="1141800"/>
          </a:xfrm>
          <a:prstGeom prst="rect">
            <a:avLst/>
          </a:prstGeom>
        </p:spPr>
        <p:txBody>
          <a:bodyPr spcFirstLastPara="1" wrap="square" lIns="113100" tIns="113100" rIns="113100" bIns="113100"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0" name="Google Shape;30;p7"/>
          <p:cNvSpPr txBox="1">
            <a:spLocks noGrp="1"/>
          </p:cNvSpPr>
          <p:nvPr>
            <p:ph type="body" idx="1"/>
          </p:nvPr>
        </p:nvSpPr>
        <p:spPr>
          <a:xfrm>
            <a:off x="342870" y="2099840"/>
            <a:ext cx="3088800" cy="4804500"/>
          </a:xfrm>
          <a:prstGeom prst="rect">
            <a:avLst/>
          </a:prstGeom>
        </p:spPr>
        <p:txBody>
          <a:bodyPr spcFirstLastPara="1" wrap="square" lIns="113100" tIns="113100" rIns="113100" bIns="113100" anchor="t" anchorCtr="0">
            <a:normAutofit/>
          </a:bodyPr>
          <a:lstStyle>
            <a:lvl1pPr marL="457200" lvl="0" indent="-323850">
              <a:spcBef>
                <a:spcPts val="0"/>
              </a:spcBef>
              <a:spcAft>
                <a:spcPts val="0"/>
              </a:spcAft>
              <a:buSzPts val="1500"/>
              <a:buChar char="●"/>
              <a:defRPr sz="1500"/>
            </a:lvl1pPr>
            <a:lvl2pPr marL="914400" lvl="1" indent="-323850">
              <a:spcBef>
                <a:spcPts val="0"/>
              </a:spcBef>
              <a:spcAft>
                <a:spcPts val="0"/>
              </a:spcAft>
              <a:buSzPts val="1500"/>
              <a:buChar char="○"/>
              <a:defRPr sz="1500"/>
            </a:lvl2pPr>
            <a:lvl3pPr marL="1371600" lvl="2" indent="-323850">
              <a:spcBef>
                <a:spcPts val="0"/>
              </a:spcBef>
              <a:spcAft>
                <a:spcPts val="0"/>
              </a:spcAft>
              <a:buSzPts val="1500"/>
              <a:buChar char="■"/>
              <a:defRPr sz="1500"/>
            </a:lvl3pPr>
            <a:lvl4pPr marL="1828800" lvl="3" indent="-323850">
              <a:spcBef>
                <a:spcPts val="0"/>
              </a:spcBef>
              <a:spcAft>
                <a:spcPts val="0"/>
              </a:spcAft>
              <a:buSzPts val="1500"/>
              <a:buChar char="●"/>
              <a:defRPr sz="1500"/>
            </a:lvl4pPr>
            <a:lvl5pPr marL="2286000" lvl="4" indent="-323850">
              <a:spcBef>
                <a:spcPts val="0"/>
              </a:spcBef>
              <a:spcAft>
                <a:spcPts val="0"/>
              </a:spcAft>
              <a:buSzPts val="1500"/>
              <a:buChar char="○"/>
              <a:defRPr sz="1500"/>
            </a:lvl5pPr>
            <a:lvl6pPr marL="2743200" lvl="5" indent="-323850">
              <a:spcBef>
                <a:spcPts val="0"/>
              </a:spcBef>
              <a:spcAft>
                <a:spcPts val="0"/>
              </a:spcAft>
              <a:buSzPts val="1500"/>
              <a:buChar char="■"/>
              <a:defRPr sz="1500"/>
            </a:lvl6pPr>
            <a:lvl7pPr marL="3200400" lvl="6" indent="-323850">
              <a:spcBef>
                <a:spcPts val="0"/>
              </a:spcBef>
              <a:spcAft>
                <a:spcPts val="0"/>
              </a:spcAft>
              <a:buSzPts val="1500"/>
              <a:buChar char="●"/>
              <a:defRPr sz="1500"/>
            </a:lvl7pPr>
            <a:lvl8pPr marL="3657600" lvl="7" indent="-323850">
              <a:spcBef>
                <a:spcPts val="0"/>
              </a:spcBef>
              <a:spcAft>
                <a:spcPts val="0"/>
              </a:spcAft>
              <a:buSzPts val="1500"/>
              <a:buChar char="○"/>
              <a:defRPr sz="1500"/>
            </a:lvl8pPr>
            <a:lvl9pPr marL="4114800" lvl="8" indent="-323850">
              <a:spcBef>
                <a:spcPts val="0"/>
              </a:spcBef>
              <a:spcAft>
                <a:spcPts val="0"/>
              </a:spcAft>
              <a:buSzPts val="1500"/>
              <a:buChar char="■"/>
              <a:defRPr sz="1500"/>
            </a:lvl9pPr>
          </a:lstStyle>
          <a:p>
            <a:endParaRPr/>
          </a:p>
        </p:txBody>
      </p:sp>
      <p:sp>
        <p:nvSpPr>
          <p:cNvPr id="31" name="Google Shape;31;p7"/>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539275" y="680227"/>
            <a:ext cx="7004700" cy="6181800"/>
          </a:xfrm>
          <a:prstGeom prst="rect">
            <a:avLst/>
          </a:prstGeom>
        </p:spPr>
        <p:txBody>
          <a:bodyPr spcFirstLastPara="1" wrap="square" lIns="113100" tIns="113100" rIns="113100" bIns="113100" anchor="ctr" anchorCtr="0">
            <a:normAutofit/>
          </a:bodyPr>
          <a:lstStyle>
            <a:lvl1pPr lvl="0">
              <a:spcBef>
                <a:spcPts val="0"/>
              </a:spcBef>
              <a:spcAft>
                <a:spcPts val="0"/>
              </a:spcAft>
              <a:buSzPts val="5900"/>
              <a:buNone/>
              <a:defRPr sz="5900"/>
            </a:lvl1pPr>
            <a:lvl2pPr lvl="1">
              <a:spcBef>
                <a:spcPts val="0"/>
              </a:spcBef>
              <a:spcAft>
                <a:spcPts val="0"/>
              </a:spcAft>
              <a:buSzPts val="5900"/>
              <a:buNone/>
              <a:defRPr sz="5900"/>
            </a:lvl2pPr>
            <a:lvl3pPr lvl="2">
              <a:spcBef>
                <a:spcPts val="0"/>
              </a:spcBef>
              <a:spcAft>
                <a:spcPts val="0"/>
              </a:spcAft>
              <a:buSzPts val="5900"/>
              <a:buNone/>
              <a:defRPr sz="5900"/>
            </a:lvl3pPr>
            <a:lvl4pPr lvl="3">
              <a:spcBef>
                <a:spcPts val="0"/>
              </a:spcBef>
              <a:spcAft>
                <a:spcPts val="0"/>
              </a:spcAft>
              <a:buSzPts val="5900"/>
              <a:buNone/>
              <a:defRPr sz="5900"/>
            </a:lvl4pPr>
            <a:lvl5pPr lvl="4">
              <a:spcBef>
                <a:spcPts val="0"/>
              </a:spcBef>
              <a:spcAft>
                <a:spcPts val="0"/>
              </a:spcAft>
              <a:buSzPts val="5900"/>
              <a:buNone/>
              <a:defRPr sz="5900"/>
            </a:lvl5pPr>
            <a:lvl6pPr lvl="5">
              <a:spcBef>
                <a:spcPts val="0"/>
              </a:spcBef>
              <a:spcAft>
                <a:spcPts val="0"/>
              </a:spcAft>
              <a:buSzPts val="5900"/>
              <a:buNone/>
              <a:defRPr sz="5900"/>
            </a:lvl6pPr>
            <a:lvl7pPr lvl="6">
              <a:spcBef>
                <a:spcPts val="0"/>
              </a:spcBef>
              <a:spcAft>
                <a:spcPts val="0"/>
              </a:spcAft>
              <a:buSzPts val="5900"/>
              <a:buNone/>
              <a:defRPr sz="5900"/>
            </a:lvl7pPr>
            <a:lvl8pPr lvl="7">
              <a:spcBef>
                <a:spcPts val="0"/>
              </a:spcBef>
              <a:spcAft>
                <a:spcPts val="0"/>
              </a:spcAft>
              <a:buSzPts val="5900"/>
              <a:buNone/>
              <a:defRPr sz="5900"/>
            </a:lvl8pPr>
            <a:lvl9pPr lvl="8">
              <a:spcBef>
                <a:spcPts val="0"/>
              </a:spcBef>
              <a:spcAft>
                <a:spcPts val="0"/>
              </a:spcAft>
              <a:buSzPts val="5900"/>
              <a:buNone/>
              <a:defRPr sz="5900"/>
            </a:lvl9pPr>
          </a:lstStyle>
          <a:p>
            <a:endParaRPr/>
          </a:p>
        </p:txBody>
      </p:sp>
      <p:sp>
        <p:nvSpPr>
          <p:cNvPr id="34" name="Google Shape;34;p8"/>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5029200" y="-189"/>
            <a:ext cx="5029200" cy="7772400"/>
          </a:xfrm>
          <a:prstGeom prst="rect">
            <a:avLst/>
          </a:prstGeom>
          <a:solidFill>
            <a:schemeClr val="lt2"/>
          </a:solidFill>
          <a:ln>
            <a:noFill/>
          </a:ln>
        </p:spPr>
        <p:txBody>
          <a:bodyPr spcFirstLastPara="1" wrap="square" lIns="113100" tIns="113100" rIns="113100" bIns="113100"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92050" y="1863464"/>
            <a:ext cx="4449600" cy="2239800"/>
          </a:xfrm>
          <a:prstGeom prst="rect">
            <a:avLst/>
          </a:prstGeom>
        </p:spPr>
        <p:txBody>
          <a:bodyPr spcFirstLastPara="1" wrap="square" lIns="113100" tIns="113100" rIns="113100" bIns="113100"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8" name="Google Shape;38;p9"/>
          <p:cNvSpPr txBox="1">
            <a:spLocks noGrp="1"/>
          </p:cNvSpPr>
          <p:nvPr>
            <p:ph type="subTitle" idx="1"/>
          </p:nvPr>
        </p:nvSpPr>
        <p:spPr>
          <a:xfrm>
            <a:off x="292050" y="4235758"/>
            <a:ext cx="4449600" cy="1866300"/>
          </a:xfrm>
          <a:prstGeom prst="rect">
            <a:avLst/>
          </a:prstGeom>
        </p:spPr>
        <p:txBody>
          <a:bodyPr spcFirstLastPara="1" wrap="square" lIns="113100" tIns="113100" rIns="113100" bIns="113100" anchor="t" anchorCtr="0">
            <a:normAutofit/>
          </a:bodyPr>
          <a:lstStyle>
            <a:lvl1pPr lvl="0" algn="ctr">
              <a:lnSpc>
                <a:spcPct val="100000"/>
              </a:lnSpc>
              <a:spcBef>
                <a:spcPts val="0"/>
              </a:spcBef>
              <a:spcAft>
                <a:spcPts val="0"/>
              </a:spcAft>
              <a:buSzPts val="2600"/>
              <a:buNone/>
              <a:defRPr sz="2600"/>
            </a:lvl1pPr>
            <a:lvl2pPr lvl="1" algn="ctr">
              <a:lnSpc>
                <a:spcPct val="100000"/>
              </a:lnSpc>
              <a:spcBef>
                <a:spcPts val="0"/>
              </a:spcBef>
              <a:spcAft>
                <a:spcPts val="0"/>
              </a:spcAft>
              <a:buSzPts val="2600"/>
              <a:buNone/>
              <a:defRPr sz="2600"/>
            </a:lvl2pPr>
            <a:lvl3pPr lvl="2" algn="ctr">
              <a:lnSpc>
                <a:spcPct val="100000"/>
              </a:lnSpc>
              <a:spcBef>
                <a:spcPts val="0"/>
              </a:spcBef>
              <a:spcAft>
                <a:spcPts val="0"/>
              </a:spcAft>
              <a:buSzPts val="2600"/>
              <a:buNone/>
              <a:defRPr sz="2600"/>
            </a:lvl3pPr>
            <a:lvl4pPr lvl="3" algn="ctr">
              <a:lnSpc>
                <a:spcPct val="100000"/>
              </a:lnSpc>
              <a:spcBef>
                <a:spcPts val="0"/>
              </a:spcBef>
              <a:spcAft>
                <a:spcPts val="0"/>
              </a:spcAft>
              <a:buSzPts val="2600"/>
              <a:buNone/>
              <a:defRPr sz="2600"/>
            </a:lvl4pPr>
            <a:lvl5pPr lvl="4" algn="ctr">
              <a:lnSpc>
                <a:spcPct val="100000"/>
              </a:lnSpc>
              <a:spcBef>
                <a:spcPts val="0"/>
              </a:spcBef>
              <a:spcAft>
                <a:spcPts val="0"/>
              </a:spcAft>
              <a:buSzPts val="2600"/>
              <a:buNone/>
              <a:defRPr sz="2600"/>
            </a:lvl5pPr>
            <a:lvl6pPr lvl="5" algn="ctr">
              <a:lnSpc>
                <a:spcPct val="100000"/>
              </a:lnSpc>
              <a:spcBef>
                <a:spcPts val="0"/>
              </a:spcBef>
              <a:spcAft>
                <a:spcPts val="0"/>
              </a:spcAft>
              <a:buSzPts val="2600"/>
              <a:buNone/>
              <a:defRPr sz="2600"/>
            </a:lvl6pPr>
            <a:lvl7pPr lvl="6" algn="ctr">
              <a:lnSpc>
                <a:spcPct val="100000"/>
              </a:lnSpc>
              <a:spcBef>
                <a:spcPts val="0"/>
              </a:spcBef>
              <a:spcAft>
                <a:spcPts val="0"/>
              </a:spcAft>
              <a:buSzPts val="2600"/>
              <a:buNone/>
              <a:defRPr sz="2600"/>
            </a:lvl7pPr>
            <a:lvl8pPr lvl="7" algn="ctr">
              <a:lnSpc>
                <a:spcPct val="100000"/>
              </a:lnSpc>
              <a:spcBef>
                <a:spcPts val="0"/>
              </a:spcBef>
              <a:spcAft>
                <a:spcPts val="0"/>
              </a:spcAft>
              <a:buSzPts val="2600"/>
              <a:buNone/>
              <a:defRPr sz="2600"/>
            </a:lvl8pPr>
            <a:lvl9pPr lvl="8" algn="ctr">
              <a:lnSpc>
                <a:spcPct val="100000"/>
              </a:lnSpc>
              <a:spcBef>
                <a:spcPts val="0"/>
              </a:spcBef>
              <a:spcAft>
                <a:spcPts val="0"/>
              </a:spcAft>
              <a:buSzPts val="2600"/>
              <a:buNone/>
              <a:defRPr sz="2600"/>
            </a:lvl9pPr>
          </a:lstStyle>
          <a:p>
            <a:endParaRPr/>
          </a:p>
        </p:txBody>
      </p:sp>
      <p:sp>
        <p:nvSpPr>
          <p:cNvPr id="39" name="Google Shape;39;p9"/>
          <p:cNvSpPr txBox="1">
            <a:spLocks noGrp="1"/>
          </p:cNvSpPr>
          <p:nvPr>
            <p:ph type="body" idx="2"/>
          </p:nvPr>
        </p:nvSpPr>
        <p:spPr>
          <a:xfrm>
            <a:off x="5433450" y="1094158"/>
            <a:ext cx="4220700" cy="5583600"/>
          </a:xfrm>
          <a:prstGeom prst="rect">
            <a:avLst/>
          </a:prstGeom>
        </p:spPr>
        <p:txBody>
          <a:bodyPr spcFirstLastPara="1" wrap="square" lIns="113100" tIns="113100" rIns="113100" bIns="113100" anchor="ctr" anchorCtr="0">
            <a:normAutofit/>
          </a:bodyPr>
          <a:lstStyle>
            <a:lvl1pPr marL="457200" lvl="0" indent="-368300">
              <a:spcBef>
                <a:spcPts val="0"/>
              </a:spcBef>
              <a:spcAft>
                <a:spcPts val="0"/>
              </a:spcAft>
              <a:buSzPts val="2200"/>
              <a:buChar char="●"/>
              <a:defRPr/>
            </a:lvl1pPr>
            <a:lvl2pPr marL="914400" lvl="1" indent="-336550">
              <a:spcBef>
                <a:spcPts val="0"/>
              </a:spcBef>
              <a:spcAft>
                <a:spcPts val="0"/>
              </a:spcAft>
              <a:buSzPts val="1700"/>
              <a:buChar char="○"/>
              <a:defRPr/>
            </a:lvl2pPr>
            <a:lvl3pPr marL="1371600" lvl="2" indent="-336550">
              <a:spcBef>
                <a:spcPts val="0"/>
              </a:spcBef>
              <a:spcAft>
                <a:spcPts val="0"/>
              </a:spcAft>
              <a:buSzPts val="1700"/>
              <a:buChar char="■"/>
              <a:defRPr/>
            </a:lvl3pPr>
            <a:lvl4pPr marL="1828800" lvl="3" indent="-336550">
              <a:spcBef>
                <a:spcPts val="0"/>
              </a:spcBef>
              <a:spcAft>
                <a:spcPts val="0"/>
              </a:spcAft>
              <a:buSzPts val="1700"/>
              <a:buChar char="●"/>
              <a:defRPr/>
            </a:lvl4pPr>
            <a:lvl5pPr marL="2286000" lvl="4" indent="-336550">
              <a:spcBef>
                <a:spcPts val="0"/>
              </a:spcBef>
              <a:spcAft>
                <a:spcPts val="0"/>
              </a:spcAft>
              <a:buSzPts val="1700"/>
              <a:buChar char="○"/>
              <a:defRPr/>
            </a:lvl5pPr>
            <a:lvl6pPr marL="2743200" lvl="5" indent="-336550">
              <a:spcBef>
                <a:spcPts val="0"/>
              </a:spcBef>
              <a:spcAft>
                <a:spcPts val="0"/>
              </a:spcAft>
              <a:buSzPts val="1700"/>
              <a:buChar char="■"/>
              <a:defRPr/>
            </a:lvl6pPr>
            <a:lvl7pPr marL="3200400" lvl="6" indent="-336550">
              <a:spcBef>
                <a:spcPts val="0"/>
              </a:spcBef>
              <a:spcAft>
                <a:spcPts val="0"/>
              </a:spcAft>
              <a:buSzPts val="1700"/>
              <a:buChar char="●"/>
              <a:defRPr/>
            </a:lvl7pPr>
            <a:lvl8pPr marL="3657600" lvl="7" indent="-336550">
              <a:spcBef>
                <a:spcPts val="0"/>
              </a:spcBef>
              <a:spcAft>
                <a:spcPts val="0"/>
              </a:spcAft>
              <a:buSzPts val="1700"/>
              <a:buChar char="○"/>
              <a:defRPr/>
            </a:lvl8pPr>
            <a:lvl9pPr marL="4114800" lvl="8" indent="-336550">
              <a:spcBef>
                <a:spcPts val="0"/>
              </a:spcBef>
              <a:spcAft>
                <a:spcPts val="0"/>
              </a:spcAft>
              <a:buSzPts val="1700"/>
              <a:buChar char="■"/>
              <a:defRPr/>
            </a:lvl9pPr>
          </a:lstStyle>
          <a:p>
            <a:endParaRPr/>
          </a:p>
        </p:txBody>
      </p:sp>
      <p:sp>
        <p:nvSpPr>
          <p:cNvPr id="40" name="Google Shape;40;p9"/>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42870" y="6392869"/>
            <a:ext cx="6598800" cy="914400"/>
          </a:xfrm>
          <a:prstGeom prst="rect">
            <a:avLst/>
          </a:prstGeom>
        </p:spPr>
        <p:txBody>
          <a:bodyPr spcFirstLastPara="1" wrap="square" lIns="113100" tIns="113100" rIns="113100" bIns="113100" anchor="ctr" anchorCtr="0">
            <a:normAutofit/>
          </a:bodyPr>
          <a:lstStyle>
            <a:lvl1pPr marL="457200" lvl="0" indent="-228600">
              <a:lnSpc>
                <a:spcPct val="100000"/>
              </a:lnSpc>
              <a:spcBef>
                <a:spcPts val="0"/>
              </a:spcBef>
              <a:spcAft>
                <a:spcPts val="0"/>
              </a:spcAft>
              <a:buSzPts val="2200"/>
              <a:buNone/>
              <a:defRPr/>
            </a:lvl1pPr>
          </a:lstStyle>
          <a:p>
            <a:endParaRPr/>
          </a:p>
        </p:txBody>
      </p:sp>
      <p:sp>
        <p:nvSpPr>
          <p:cNvPr id="43" name="Google Shape;43;p10"/>
          <p:cNvSpPr txBox="1">
            <a:spLocks noGrp="1"/>
          </p:cNvSpPr>
          <p:nvPr>
            <p:ph type="sldNum" idx="12"/>
          </p:nvPr>
        </p:nvSpPr>
        <p:spPr>
          <a:xfrm>
            <a:off x="9319704" y="7046639"/>
            <a:ext cx="603600" cy="594900"/>
          </a:xfrm>
          <a:prstGeom prst="rect">
            <a:avLst/>
          </a:prstGeom>
        </p:spPr>
        <p:txBody>
          <a:bodyPr spcFirstLastPara="1" wrap="square" lIns="113100" tIns="113100" rIns="113100" bIns="1131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42870" y="672482"/>
            <a:ext cx="9372600" cy="865500"/>
          </a:xfrm>
          <a:prstGeom prst="rect">
            <a:avLst/>
          </a:prstGeom>
          <a:noFill/>
          <a:ln>
            <a:noFill/>
          </a:ln>
        </p:spPr>
        <p:txBody>
          <a:bodyPr spcFirstLastPara="1" wrap="square" lIns="113100" tIns="113100" rIns="113100" bIns="113100" anchor="t" anchorCtr="0">
            <a:normAutofit/>
          </a:bodyPr>
          <a:lstStyle>
            <a:lvl1pPr lvl="0">
              <a:spcBef>
                <a:spcPts val="0"/>
              </a:spcBef>
              <a:spcAft>
                <a:spcPts val="0"/>
              </a:spcAft>
              <a:buClr>
                <a:schemeClr val="dk1"/>
              </a:buClr>
              <a:buSzPts val="3500"/>
              <a:buNone/>
              <a:defRPr sz="3500">
                <a:solidFill>
                  <a:schemeClr val="dk1"/>
                </a:solidFill>
              </a:defRPr>
            </a:lvl1pPr>
            <a:lvl2pPr lvl="1">
              <a:spcBef>
                <a:spcPts val="0"/>
              </a:spcBef>
              <a:spcAft>
                <a:spcPts val="0"/>
              </a:spcAft>
              <a:buClr>
                <a:schemeClr val="dk1"/>
              </a:buClr>
              <a:buSzPts val="3500"/>
              <a:buNone/>
              <a:defRPr sz="3500">
                <a:solidFill>
                  <a:schemeClr val="dk1"/>
                </a:solidFill>
              </a:defRPr>
            </a:lvl2pPr>
            <a:lvl3pPr lvl="2">
              <a:spcBef>
                <a:spcPts val="0"/>
              </a:spcBef>
              <a:spcAft>
                <a:spcPts val="0"/>
              </a:spcAft>
              <a:buClr>
                <a:schemeClr val="dk1"/>
              </a:buClr>
              <a:buSzPts val="3500"/>
              <a:buNone/>
              <a:defRPr sz="3500">
                <a:solidFill>
                  <a:schemeClr val="dk1"/>
                </a:solidFill>
              </a:defRPr>
            </a:lvl3pPr>
            <a:lvl4pPr lvl="3">
              <a:spcBef>
                <a:spcPts val="0"/>
              </a:spcBef>
              <a:spcAft>
                <a:spcPts val="0"/>
              </a:spcAft>
              <a:buClr>
                <a:schemeClr val="dk1"/>
              </a:buClr>
              <a:buSzPts val="3500"/>
              <a:buNone/>
              <a:defRPr sz="3500">
                <a:solidFill>
                  <a:schemeClr val="dk1"/>
                </a:solidFill>
              </a:defRPr>
            </a:lvl4pPr>
            <a:lvl5pPr lvl="4">
              <a:spcBef>
                <a:spcPts val="0"/>
              </a:spcBef>
              <a:spcAft>
                <a:spcPts val="0"/>
              </a:spcAft>
              <a:buClr>
                <a:schemeClr val="dk1"/>
              </a:buClr>
              <a:buSzPts val="3500"/>
              <a:buNone/>
              <a:defRPr sz="3500">
                <a:solidFill>
                  <a:schemeClr val="dk1"/>
                </a:solidFill>
              </a:defRPr>
            </a:lvl5pPr>
            <a:lvl6pPr lvl="5">
              <a:spcBef>
                <a:spcPts val="0"/>
              </a:spcBef>
              <a:spcAft>
                <a:spcPts val="0"/>
              </a:spcAft>
              <a:buClr>
                <a:schemeClr val="dk1"/>
              </a:buClr>
              <a:buSzPts val="3500"/>
              <a:buNone/>
              <a:defRPr sz="3500">
                <a:solidFill>
                  <a:schemeClr val="dk1"/>
                </a:solidFill>
              </a:defRPr>
            </a:lvl6pPr>
            <a:lvl7pPr lvl="6">
              <a:spcBef>
                <a:spcPts val="0"/>
              </a:spcBef>
              <a:spcAft>
                <a:spcPts val="0"/>
              </a:spcAft>
              <a:buClr>
                <a:schemeClr val="dk1"/>
              </a:buClr>
              <a:buSzPts val="3500"/>
              <a:buNone/>
              <a:defRPr sz="3500">
                <a:solidFill>
                  <a:schemeClr val="dk1"/>
                </a:solidFill>
              </a:defRPr>
            </a:lvl7pPr>
            <a:lvl8pPr lvl="7">
              <a:spcBef>
                <a:spcPts val="0"/>
              </a:spcBef>
              <a:spcAft>
                <a:spcPts val="0"/>
              </a:spcAft>
              <a:buClr>
                <a:schemeClr val="dk1"/>
              </a:buClr>
              <a:buSzPts val="3500"/>
              <a:buNone/>
              <a:defRPr sz="3500">
                <a:solidFill>
                  <a:schemeClr val="dk1"/>
                </a:solidFill>
              </a:defRPr>
            </a:lvl8pPr>
            <a:lvl9pPr lvl="8">
              <a:spcBef>
                <a:spcPts val="0"/>
              </a:spcBef>
              <a:spcAft>
                <a:spcPts val="0"/>
              </a:spcAft>
              <a:buClr>
                <a:schemeClr val="dk1"/>
              </a:buClr>
              <a:buSzPts val="3500"/>
              <a:buNone/>
              <a:defRPr sz="3500">
                <a:solidFill>
                  <a:schemeClr val="dk1"/>
                </a:solidFill>
              </a:defRPr>
            </a:lvl9pPr>
          </a:lstStyle>
          <a:p>
            <a:endParaRPr/>
          </a:p>
        </p:txBody>
      </p:sp>
      <p:sp>
        <p:nvSpPr>
          <p:cNvPr id="7" name="Google Shape;7;p1"/>
          <p:cNvSpPr txBox="1">
            <a:spLocks noGrp="1"/>
          </p:cNvSpPr>
          <p:nvPr>
            <p:ph type="body" idx="1"/>
          </p:nvPr>
        </p:nvSpPr>
        <p:spPr>
          <a:xfrm>
            <a:off x="342870" y="1741518"/>
            <a:ext cx="9372600" cy="5162700"/>
          </a:xfrm>
          <a:prstGeom prst="rect">
            <a:avLst/>
          </a:prstGeom>
          <a:noFill/>
          <a:ln>
            <a:noFill/>
          </a:ln>
        </p:spPr>
        <p:txBody>
          <a:bodyPr spcFirstLastPara="1" wrap="square" lIns="113100" tIns="113100" rIns="113100" bIns="113100" anchor="t" anchorCtr="0">
            <a:normAutofit/>
          </a:bodyPr>
          <a:lstStyle>
            <a:lvl1pPr marL="457200" lvl="0" indent="-368300">
              <a:lnSpc>
                <a:spcPct val="115000"/>
              </a:lnSpc>
              <a:spcBef>
                <a:spcPts val="0"/>
              </a:spcBef>
              <a:spcAft>
                <a:spcPts val="0"/>
              </a:spcAft>
              <a:buClr>
                <a:schemeClr val="dk2"/>
              </a:buClr>
              <a:buSzPts val="2200"/>
              <a:buChar char="●"/>
              <a:defRPr sz="2200">
                <a:solidFill>
                  <a:schemeClr val="dk2"/>
                </a:solidFill>
              </a:defRPr>
            </a:lvl1pPr>
            <a:lvl2pPr marL="914400" lvl="1" indent="-336550">
              <a:lnSpc>
                <a:spcPct val="115000"/>
              </a:lnSpc>
              <a:spcBef>
                <a:spcPts val="0"/>
              </a:spcBef>
              <a:spcAft>
                <a:spcPts val="0"/>
              </a:spcAft>
              <a:buClr>
                <a:schemeClr val="dk2"/>
              </a:buClr>
              <a:buSzPts val="1700"/>
              <a:buChar char="○"/>
              <a:defRPr sz="1700">
                <a:solidFill>
                  <a:schemeClr val="dk2"/>
                </a:solidFill>
              </a:defRPr>
            </a:lvl2pPr>
            <a:lvl3pPr marL="1371600" lvl="2" indent="-336550">
              <a:lnSpc>
                <a:spcPct val="115000"/>
              </a:lnSpc>
              <a:spcBef>
                <a:spcPts val="0"/>
              </a:spcBef>
              <a:spcAft>
                <a:spcPts val="0"/>
              </a:spcAft>
              <a:buClr>
                <a:schemeClr val="dk2"/>
              </a:buClr>
              <a:buSzPts val="1700"/>
              <a:buChar char="■"/>
              <a:defRPr sz="1700">
                <a:solidFill>
                  <a:schemeClr val="dk2"/>
                </a:solidFill>
              </a:defRPr>
            </a:lvl3pPr>
            <a:lvl4pPr marL="1828800" lvl="3" indent="-336550">
              <a:lnSpc>
                <a:spcPct val="115000"/>
              </a:lnSpc>
              <a:spcBef>
                <a:spcPts val="0"/>
              </a:spcBef>
              <a:spcAft>
                <a:spcPts val="0"/>
              </a:spcAft>
              <a:buClr>
                <a:schemeClr val="dk2"/>
              </a:buClr>
              <a:buSzPts val="1700"/>
              <a:buChar char="●"/>
              <a:defRPr sz="1700">
                <a:solidFill>
                  <a:schemeClr val="dk2"/>
                </a:solidFill>
              </a:defRPr>
            </a:lvl4pPr>
            <a:lvl5pPr marL="2286000" lvl="4" indent="-336550">
              <a:lnSpc>
                <a:spcPct val="115000"/>
              </a:lnSpc>
              <a:spcBef>
                <a:spcPts val="0"/>
              </a:spcBef>
              <a:spcAft>
                <a:spcPts val="0"/>
              </a:spcAft>
              <a:buClr>
                <a:schemeClr val="dk2"/>
              </a:buClr>
              <a:buSzPts val="1700"/>
              <a:buChar char="○"/>
              <a:defRPr sz="1700">
                <a:solidFill>
                  <a:schemeClr val="dk2"/>
                </a:solidFill>
              </a:defRPr>
            </a:lvl5pPr>
            <a:lvl6pPr marL="2743200" lvl="5" indent="-336550">
              <a:lnSpc>
                <a:spcPct val="115000"/>
              </a:lnSpc>
              <a:spcBef>
                <a:spcPts val="0"/>
              </a:spcBef>
              <a:spcAft>
                <a:spcPts val="0"/>
              </a:spcAft>
              <a:buClr>
                <a:schemeClr val="dk2"/>
              </a:buClr>
              <a:buSzPts val="1700"/>
              <a:buChar char="■"/>
              <a:defRPr sz="1700">
                <a:solidFill>
                  <a:schemeClr val="dk2"/>
                </a:solidFill>
              </a:defRPr>
            </a:lvl6pPr>
            <a:lvl7pPr marL="3200400" lvl="6" indent="-336550">
              <a:lnSpc>
                <a:spcPct val="115000"/>
              </a:lnSpc>
              <a:spcBef>
                <a:spcPts val="0"/>
              </a:spcBef>
              <a:spcAft>
                <a:spcPts val="0"/>
              </a:spcAft>
              <a:buClr>
                <a:schemeClr val="dk2"/>
              </a:buClr>
              <a:buSzPts val="1700"/>
              <a:buChar char="●"/>
              <a:defRPr sz="1700">
                <a:solidFill>
                  <a:schemeClr val="dk2"/>
                </a:solidFill>
              </a:defRPr>
            </a:lvl7pPr>
            <a:lvl8pPr marL="3657600" lvl="7" indent="-336550">
              <a:lnSpc>
                <a:spcPct val="115000"/>
              </a:lnSpc>
              <a:spcBef>
                <a:spcPts val="0"/>
              </a:spcBef>
              <a:spcAft>
                <a:spcPts val="0"/>
              </a:spcAft>
              <a:buClr>
                <a:schemeClr val="dk2"/>
              </a:buClr>
              <a:buSzPts val="1700"/>
              <a:buChar char="○"/>
              <a:defRPr sz="1700">
                <a:solidFill>
                  <a:schemeClr val="dk2"/>
                </a:solidFill>
              </a:defRPr>
            </a:lvl8pPr>
            <a:lvl9pPr marL="4114800" lvl="8" indent="-336550">
              <a:lnSpc>
                <a:spcPct val="115000"/>
              </a:lnSpc>
              <a:spcBef>
                <a:spcPts val="0"/>
              </a:spcBef>
              <a:spcAft>
                <a:spcPts val="0"/>
              </a:spcAft>
              <a:buClr>
                <a:schemeClr val="dk2"/>
              </a:buClr>
              <a:buSzPts val="1700"/>
              <a:buChar char="■"/>
              <a:defRPr sz="1700">
                <a:solidFill>
                  <a:schemeClr val="dk2"/>
                </a:solidFill>
              </a:defRPr>
            </a:lvl9pPr>
          </a:lstStyle>
          <a:p>
            <a:endParaRPr/>
          </a:p>
        </p:txBody>
      </p:sp>
      <p:sp>
        <p:nvSpPr>
          <p:cNvPr id="8" name="Google Shape;8;p1"/>
          <p:cNvSpPr txBox="1">
            <a:spLocks noGrp="1"/>
          </p:cNvSpPr>
          <p:nvPr>
            <p:ph type="sldNum" idx="12"/>
          </p:nvPr>
        </p:nvSpPr>
        <p:spPr>
          <a:xfrm>
            <a:off x="9319704" y="7046639"/>
            <a:ext cx="603600" cy="594900"/>
          </a:xfrm>
          <a:prstGeom prst="rect">
            <a:avLst/>
          </a:prstGeom>
          <a:noFill/>
          <a:ln>
            <a:noFill/>
          </a:ln>
        </p:spPr>
        <p:txBody>
          <a:bodyPr spcFirstLastPara="1" wrap="square" lIns="113100" tIns="113100" rIns="113100" bIns="113100" anchor="ctr" anchorCtr="0">
            <a:normAutofit/>
          </a:bodyPr>
          <a:lstStyle>
            <a:lvl1pPr lvl="0" algn="r">
              <a:buNone/>
              <a:defRPr sz="1200">
                <a:solidFill>
                  <a:schemeClr val="dk2"/>
                </a:solidFill>
              </a:defRPr>
            </a:lvl1pPr>
            <a:lvl2pPr lvl="1" algn="r">
              <a:buNone/>
              <a:defRPr sz="1200">
                <a:solidFill>
                  <a:schemeClr val="dk2"/>
                </a:solidFill>
              </a:defRPr>
            </a:lvl2pPr>
            <a:lvl3pPr lvl="2" algn="r">
              <a:buNone/>
              <a:defRPr sz="1200">
                <a:solidFill>
                  <a:schemeClr val="dk2"/>
                </a:solidFill>
              </a:defRPr>
            </a:lvl3pPr>
            <a:lvl4pPr lvl="3" algn="r">
              <a:buNone/>
              <a:defRPr sz="1200">
                <a:solidFill>
                  <a:schemeClr val="dk2"/>
                </a:solidFill>
              </a:defRPr>
            </a:lvl4pPr>
            <a:lvl5pPr lvl="4" algn="r">
              <a:buNone/>
              <a:defRPr sz="1200">
                <a:solidFill>
                  <a:schemeClr val="dk2"/>
                </a:solidFill>
              </a:defRPr>
            </a:lvl5pPr>
            <a:lvl6pPr lvl="5" algn="r">
              <a:buNone/>
              <a:defRPr sz="1200">
                <a:solidFill>
                  <a:schemeClr val="dk2"/>
                </a:solidFill>
              </a:defRPr>
            </a:lvl6pPr>
            <a:lvl7pPr lvl="6" algn="r">
              <a:buNone/>
              <a:defRPr sz="1200">
                <a:solidFill>
                  <a:schemeClr val="dk2"/>
                </a:solidFill>
              </a:defRPr>
            </a:lvl7pPr>
            <a:lvl8pPr lvl="7" algn="r">
              <a:buNone/>
              <a:defRPr sz="1200">
                <a:solidFill>
                  <a:schemeClr val="dk2"/>
                </a:solidFill>
              </a:defRPr>
            </a:lvl8pPr>
            <a:lvl9pPr lvl="8" algn="r">
              <a:buNone/>
              <a:defRPr sz="12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1" Type="http://schemas.openxmlformats.org/officeDocument/2006/relationships/slideLayout" Target="../slideLayouts/slideLayout1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2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1" Type="http://schemas.openxmlformats.org/officeDocument/2006/relationships/slideLayout" Target="../slideLayouts/slideLayout1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2.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2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1" Type="http://schemas.openxmlformats.org/officeDocument/2006/relationships/slideLayout" Target="../slideLayouts/slideLayout1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0085FFB-D6CB-54AE-A993-40292F607389}"/>
              </a:ext>
            </a:extLst>
          </p:cNvPr>
          <p:cNvSpPr txBox="1"/>
          <p:nvPr/>
        </p:nvSpPr>
        <p:spPr>
          <a:xfrm>
            <a:off x="278293" y="7089912"/>
            <a:ext cx="4439481" cy="338554"/>
          </a:xfrm>
          <a:prstGeom prst="rect">
            <a:avLst/>
          </a:prstGeom>
          <a:noFill/>
        </p:spPr>
        <p:txBody>
          <a:bodyPr wrap="square" rtlCol="0">
            <a:spAutoFit/>
          </a:bodyPr>
          <a:lstStyle/>
          <a:p>
            <a:r>
              <a:rPr lang="en-US" sz="1600" dirty="0">
                <a:latin typeface="American Typewriter" panose="02090604020004020304" pitchFamily="18" charset="77"/>
              </a:rPr>
              <a:t>Developed by Betsy at Spark Creativity</a:t>
            </a:r>
          </a:p>
        </p:txBody>
      </p:sp>
      <p:sp>
        <p:nvSpPr>
          <p:cNvPr id="3" name="TextBox 2">
            <a:extLst>
              <a:ext uri="{FF2B5EF4-FFF2-40B4-BE49-F238E27FC236}">
                <a16:creationId xmlns:a16="http://schemas.microsoft.com/office/drawing/2014/main" xmlns="" id="{7206D719-7ABA-A2A6-1373-BF00B7FC0031}"/>
              </a:ext>
            </a:extLst>
          </p:cNvPr>
          <p:cNvSpPr txBox="1"/>
          <p:nvPr/>
        </p:nvSpPr>
        <p:spPr>
          <a:xfrm>
            <a:off x="1285461" y="326839"/>
            <a:ext cx="7513983" cy="646331"/>
          </a:xfrm>
          <a:prstGeom prst="rect">
            <a:avLst/>
          </a:prstGeom>
          <a:noFill/>
        </p:spPr>
        <p:txBody>
          <a:bodyPr wrap="square" rtlCol="0">
            <a:spAutoFit/>
          </a:bodyPr>
          <a:lstStyle/>
          <a:p>
            <a:pPr algn="ctr"/>
            <a:r>
              <a:rPr lang="en-US" sz="3600" b="1" dirty="0">
                <a:latin typeface="American Typewriter" panose="02090604020004020304" pitchFamily="18" charset="77"/>
              </a:rPr>
              <a:t>Attendance Questions</a:t>
            </a:r>
          </a:p>
        </p:txBody>
      </p:sp>
      <p:sp>
        <p:nvSpPr>
          <p:cNvPr id="4" name="TextBox 3">
            <a:extLst>
              <a:ext uri="{FF2B5EF4-FFF2-40B4-BE49-F238E27FC236}">
                <a16:creationId xmlns:a16="http://schemas.microsoft.com/office/drawing/2014/main" xmlns="" id="{66344580-2A13-26C3-9D08-EA42FABD6CF2}"/>
              </a:ext>
            </a:extLst>
          </p:cNvPr>
          <p:cNvSpPr txBox="1"/>
          <p:nvPr/>
        </p:nvSpPr>
        <p:spPr>
          <a:xfrm>
            <a:off x="8560904" y="7063408"/>
            <a:ext cx="1066800" cy="338554"/>
          </a:xfrm>
          <a:prstGeom prst="rect">
            <a:avLst/>
          </a:prstGeom>
          <a:noFill/>
        </p:spPr>
        <p:txBody>
          <a:bodyPr wrap="square" rtlCol="0">
            <a:spAutoFit/>
          </a:bodyPr>
          <a:lstStyle/>
          <a:p>
            <a:pPr algn="r"/>
            <a:r>
              <a:rPr lang="en-US" sz="1600" dirty="0">
                <a:latin typeface="American Typewriter" panose="02090604020004020304" pitchFamily="18" charset="77"/>
              </a:rPr>
              <a:t>3 Weeks</a:t>
            </a:r>
          </a:p>
        </p:txBody>
      </p:sp>
      <p:sp>
        <p:nvSpPr>
          <p:cNvPr id="5" name="TextBox 4">
            <a:extLst>
              <a:ext uri="{FF2B5EF4-FFF2-40B4-BE49-F238E27FC236}">
                <a16:creationId xmlns:a16="http://schemas.microsoft.com/office/drawing/2014/main" xmlns="" id="{8663334C-C518-45E5-CA0A-75E3B715247F}"/>
              </a:ext>
            </a:extLst>
          </p:cNvPr>
          <p:cNvSpPr txBox="1"/>
          <p:nvPr/>
        </p:nvSpPr>
        <p:spPr>
          <a:xfrm>
            <a:off x="477078" y="1351722"/>
            <a:ext cx="9150626" cy="5078313"/>
          </a:xfrm>
          <a:prstGeom prst="rect">
            <a:avLst/>
          </a:prstGeom>
          <a:noFill/>
        </p:spPr>
        <p:txBody>
          <a:bodyPr wrap="square" rtlCol="0">
            <a:spAutoFit/>
          </a:bodyPr>
          <a:lstStyle/>
          <a:p>
            <a:r>
              <a:rPr lang="en-US" sz="2400" dirty="0">
                <a:solidFill>
                  <a:srgbClr val="000000"/>
                </a:solidFill>
                <a:effectLst/>
                <a:latin typeface="American Typewriter" panose="02090604020004020304" pitchFamily="18" charset="77"/>
              </a:rPr>
              <a:t>At attendance time, instead of calling roll and having students say “here,” </a:t>
            </a:r>
            <a:r>
              <a:rPr lang="en-US" sz="2400" dirty="0" smtClean="0">
                <a:solidFill>
                  <a:srgbClr val="000000"/>
                </a:solidFill>
                <a:effectLst/>
                <a:latin typeface="American Typewriter" panose="02090604020004020304" pitchFamily="18" charset="77"/>
              </a:rPr>
              <a:t>I ask them to answer a question with a succinct answer. This way I get to know them better. They get to know each other better. And they get to know that I am interested in them! The </a:t>
            </a:r>
            <a:r>
              <a:rPr lang="en-US" sz="2400" dirty="0">
                <a:solidFill>
                  <a:srgbClr val="000000"/>
                </a:solidFill>
                <a:effectLst/>
                <a:latin typeface="American Typewriter" panose="02090604020004020304" pitchFamily="18" charset="77"/>
              </a:rPr>
              <a:t>questions can be serious or funny, asked aloud or projected on an image slide.</a:t>
            </a:r>
          </a:p>
          <a:p>
            <a:endParaRPr lang="en-US" sz="2400" dirty="0">
              <a:latin typeface="American Typewriter" panose="02090604020004020304" pitchFamily="18" charset="77"/>
            </a:endParaRPr>
          </a:p>
          <a:p>
            <a:r>
              <a:rPr lang="en-US" sz="2400" dirty="0">
                <a:solidFill>
                  <a:srgbClr val="000000"/>
                </a:solidFill>
                <a:effectLst/>
                <a:latin typeface="American Typewriter" panose="02090604020004020304" pitchFamily="18" charset="77"/>
              </a:rPr>
              <a:t>Ready to try it? Great! To make it easy for you to get started with attendance questions, I’ve created fifteen fun image slides you can use in the first three weeks of school (including all those pictured in this post). </a:t>
            </a:r>
            <a:r>
              <a:rPr lang="en-US" sz="2400" dirty="0">
                <a:latin typeface="American Typewriter" panose="02090604020004020304" pitchFamily="18" charset="77"/>
              </a:rPr>
              <a:t>S</a:t>
            </a:r>
            <a:r>
              <a:rPr lang="en-US" sz="2400" dirty="0" smtClean="0">
                <a:solidFill>
                  <a:srgbClr val="000000"/>
                </a:solidFill>
                <a:effectLst/>
                <a:latin typeface="American Typewriter" panose="02090604020004020304" pitchFamily="18" charset="77"/>
              </a:rPr>
              <a:t>ign </a:t>
            </a:r>
            <a:r>
              <a:rPr lang="en-US" sz="2400" dirty="0">
                <a:solidFill>
                  <a:srgbClr val="000000"/>
                </a:solidFill>
                <a:effectLst/>
                <a:latin typeface="American Typewriter" panose="02090604020004020304" pitchFamily="18" charset="77"/>
              </a:rPr>
              <a:t>up </a:t>
            </a:r>
            <a:r>
              <a:rPr lang="en-US" sz="2400" dirty="0" smtClean="0">
                <a:solidFill>
                  <a:srgbClr val="000000"/>
                </a:solidFill>
                <a:effectLst/>
                <a:latin typeface="American Typewriter" panose="02090604020004020304" pitchFamily="18" charset="77"/>
              </a:rPr>
              <a:t>for her </a:t>
            </a:r>
            <a:r>
              <a:rPr lang="en-US" sz="2400" dirty="0">
                <a:solidFill>
                  <a:srgbClr val="000000"/>
                </a:solidFill>
                <a:effectLst/>
                <a:latin typeface="American Typewriter" panose="02090604020004020304" pitchFamily="18" charset="77"/>
              </a:rPr>
              <a:t>free Friday teaching idea emails </a:t>
            </a:r>
            <a:r>
              <a:rPr lang="en-US" sz="2400" dirty="0" smtClean="0">
                <a:solidFill>
                  <a:srgbClr val="000000"/>
                </a:solidFill>
                <a:effectLst/>
                <a:latin typeface="American Typewriter" panose="02090604020004020304" pitchFamily="18" charset="77"/>
              </a:rPr>
              <a:t>to receive free resources like this.</a:t>
            </a:r>
            <a:endParaRPr lang="en-US" sz="2400" dirty="0">
              <a:solidFill>
                <a:srgbClr val="000000"/>
              </a:solidFill>
              <a:effectLst/>
              <a:latin typeface="American Typewriter" panose="02090604020004020304" pitchFamily="18" charset="77"/>
            </a:endParaRPr>
          </a:p>
          <a:p>
            <a:endParaRPr lang="en-US" sz="1200" dirty="0"/>
          </a:p>
        </p:txBody>
      </p:sp>
    </p:spTree>
    <p:extLst>
      <p:ext uri="{BB962C8B-B14F-4D97-AF65-F5344CB8AC3E}">
        <p14:creationId xmlns:p14="http://schemas.microsoft.com/office/powerpoint/2010/main" val="392359842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20"/>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2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pic>
        <p:nvPicPr>
          <p:cNvPr id="99" name="Google Shape;99;p22"/>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F76445-92D6-DE3F-2DAE-4EFC261143F5}"/>
              </a:ext>
            </a:extLst>
          </p:cNvPr>
          <p:cNvSpPr txBox="1"/>
          <p:nvPr/>
        </p:nvSpPr>
        <p:spPr>
          <a:xfrm>
            <a:off x="715617" y="742122"/>
            <a:ext cx="8627165" cy="3262432"/>
          </a:xfrm>
          <a:prstGeom prst="rect">
            <a:avLst/>
          </a:prstGeom>
          <a:noFill/>
        </p:spPr>
        <p:txBody>
          <a:bodyPr wrap="square" rtlCol="0">
            <a:spAutoFit/>
          </a:bodyPr>
          <a:lstStyle/>
          <a:p>
            <a:pPr algn="ctr"/>
            <a:r>
              <a:rPr lang="en-US" sz="2400" b="1" dirty="0">
                <a:solidFill>
                  <a:srgbClr val="4E2156"/>
                </a:solidFill>
                <a:effectLst/>
                <a:latin typeface="American Typewriter" panose="02090604020004020304" pitchFamily="18" charset="77"/>
              </a:rPr>
              <a:t>Try This or That</a:t>
            </a:r>
          </a:p>
          <a:p>
            <a:endParaRPr lang="en-US" sz="2400" dirty="0">
              <a:latin typeface="American Typewriter" panose="02090604020004020304" pitchFamily="18" charset="77"/>
            </a:endParaRPr>
          </a:p>
          <a:p>
            <a:r>
              <a:rPr lang="en-US" sz="2400" dirty="0">
                <a:solidFill>
                  <a:srgbClr val="000000"/>
                </a:solidFill>
                <a:effectLst/>
                <a:latin typeface="American Typewriter" panose="02090604020004020304" pitchFamily="18" charset="77"/>
              </a:rPr>
              <a:t>These questions are so simple, and actually quite fun to come up with. Watch in amazement as students go seriously to bat for their favorite fast food chain, their preference for chocolate milk, their love of </a:t>
            </a:r>
            <a:r>
              <a:rPr lang="en-US" sz="2400" i="1" dirty="0">
                <a:solidFill>
                  <a:srgbClr val="000000"/>
                </a:solidFill>
                <a:effectLst/>
                <a:latin typeface="American Typewriter" panose="02090604020004020304" pitchFamily="18" charset="77"/>
              </a:rPr>
              <a:t>Game of Thrones </a:t>
            </a:r>
            <a:r>
              <a:rPr lang="en-US" sz="2400" dirty="0">
                <a:solidFill>
                  <a:srgbClr val="000000"/>
                </a:solidFill>
                <a:effectLst/>
                <a:latin typeface="American Typewriter" panose="02090604020004020304" pitchFamily="18" charset="77"/>
              </a:rPr>
              <a:t>versus </a:t>
            </a:r>
            <a:r>
              <a:rPr lang="en-US" sz="2400" i="1" dirty="0">
                <a:solidFill>
                  <a:srgbClr val="000000"/>
                </a:solidFill>
                <a:effectLst/>
                <a:latin typeface="American Typewriter" panose="02090604020004020304" pitchFamily="18" charset="77"/>
              </a:rPr>
              <a:t>Modern Family</a:t>
            </a:r>
            <a:r>
              <a:rPr lang="en-US" sz="2400" dirty="0">
                <a:solidFill>
                  <a:srgbClr val="000000"/>
                </a:solidFill>
                <a:effectLst/>
                <a:latin typeface="American Typewriter" panose="02090604020004020304" pitchFamily="18" charset="77"/>
              </a:rPr>
              <a:t>, or whatever else you choose to put in your this or that question.</a:t>
            </a:r>
          </a:p>
          <a:p>
            <a:endParaRPr lang="en-US" dirty="0"/>
          </a:p>
        </p:txBody>
      </p:sp>
      <p:pic>
        <p:nvPicPr>
          <p:cNvPr id="1026" name="Picture 2">
            <a:extLst>
              <a:ext uri="{FF2B5EF4-FFF2-40B4-BE49-F238E27FC236}">
                <a16:creationId xmlns:a16="http://schemas.microsoft.com/office/drawing/2014/main" xmlns="" id="{28332715-FD4D-ED12-CFD0-39DD1D89020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64745" y="4257688"/>
            <a:ext cx="3512118" cy="27129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xmlns="" id="{74A149F3-EE25-4038-7378-133B0A329A0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07492" y="4257688"/>
            <a:ext cx="3512119" cy="2712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9741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2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F76445-92D6-DE3F-2DAE-4EFC261143F5}"/>
              </a:ext>
            </a:extLst>
          </p:cNvPr>
          <p:cNvSpPr txBox="1"/>
          <p:nvPr/>
        </p:nvSpPr>
        <p:spPr>
          <a:xfrm>
            <a:off x="715617" y="742122"/>
            <a:ext cx="8627165" cy="3262432"/>
          </a:xfrm>
          <a:prstGeom prst="rect">
            <a:avLst/>
          </a:prstGeom>
          <a:noFill/>
        </p:spPr>
        <p:txBody>
          <a:bodyPr wrap="square" rtlCol="0">
            <a:spAutoFit/>
          </a:bodyPr>
          <a:lstStyle/>
          <a:p>
            <a:pPr algn="ctr"/>
            <a:r>
              <a:rPr lang="en-US" sz="2400" b="1" dirty="0">
                <a:solidFill>
                  <a:srgbClr val="4E2156"/>
                </a:solidFill>
                <a:effectLst/>
                <a:latin typeface="American Typewriter" panose="02090604020004020304" pitchFamily="18" charset="77"/>
              </a:rPr>
              <a:t>Try Would you Rather Questions</a:t>
            </a:r>
          </a:p>
          <a:p>
            <a:endParaRPr lang="en-US" sz="2400" dirty="0">
              <a:latin typeface="American Typewriter" panose="02090604020004020304" pitchFamily="18" charset="77"/>
            </a:endParaRPr>
          </a:p>
          <a:p>
            <a:r>
              <a:rPr lang="en-US" sz="2400" dirty="0">
                <a:solidFill>
                  <a:srgbClr val="000000"/>
                </a:solidFill>
                <a:effectLst/>
                <a:latin typeface="American Typewriter" panose="02090604020004020304" pitchFamily="18" charset="77"/>
              </a:rPr>
              <a:t>Would you rather questions are so easy, whether you use images or words. Would you rather own a restaurant or a clothing company? Would you rather take only art classes or only music classes? Would you rather be on water skis or snow skis? Would you rather eat only chocolate or eat only cheese?</a:t>
            </a:r>
          </a:p>
          <a:p>
            <a:endParaRPr lang="en-US" dirty="0"/>
          </a:p>
        </p:txBody>
      </p:sp>
      <p:pic>
        <p:nvPicPr>
          <p:cNvPr id="1034" name="Picture 10">
            <a:extLst>
              <a:ext uri="{FF2B5EF4-FFF2-40B4-BE49-F238E27FC236}">
                <a16:creationId xmlns:a16="http://schemas.microsoft.com/office/drawing/2014/main" xmlns="" id="{9F351DD8-ACB0-ED24-8A71-35B2BD1FACB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39734" y="4020705"/>
            <a:ext cx="3896114" cy="300957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xmlns="" id="{EF78570A-9DDF-923D-7260-14657F43A711}"/>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74884" y="3980948"/>
            <a:ext cx="3896115" cy="30095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6729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2" name="Picture 1" descr="S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Tree>
    <p:extLst>
      <p:ext uri="{BB962C8B-B14F-4D97-AF65-F5344CB8AC3E}">
        <p14:creationId xmlns:p14="http://schemas.microsoft.com/office/powerpoint/2010/main" val="19240626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F76445-92D6-DE3F-2DAE-4EFC261143F5}"/>
              </a:ext>
            </a:extLst>
          </p:cNvPr>
          <p:cNvSpPr txBox="1"/>
          <p:nvPr/>
        </p:nvSpPr>
        <p:spPr>
          <a:xfrm>
            <a:off x="715617" y="742122"/>
            <a:ext cx="8627165" cy="5847755"/>
          </a:xfrm>
          <a:prstGeom prst="rect">
            <a:avLst/>
          </a:prstGeom>
          <a:noFill/>
        </p:spPr>
        <p:txBody>
          <a:bodyPr wrap="square" rtlCol="0">
            <a:spAutoFit/>
          </a:bodyPr>
          <a:lstStyle/>
          <a:p>
            <a:pPr algn="ctr"/>
            <a:r>
              <a:rPr lang="en-US" sz="4000" b="1" dirty="0" smtClean="0">
                <a:solidFill>
                  <a:srgbClr val="4E2156"/>
                </a:solidFill>
                <a:effectLst/>
                <a:latin typeface="American Typewriter" panose="02090604020004020304" pitchFamily="18" charset="77"/>
              </a:rPr>
              <a:t>Open-ended Opinions</a:t>
            </a:r>
            <a:endParaRPr lang="en-US" sz="4000" b="1" dirty="0">
              <a:solidFill>
                <a:srgbClr val="4E2156"/>
              </a:solidFill>
              <a:effectLst/>
              <a:latin typeface="American Typewriter" panose="02090604020004020304" pitchFamily="18" charset="77"/>
            </a:endParaRPr>
          </a:p>
          <a:p>
            <a:endParaRPr lang="en-US" sz="4000" dirty="0">
              <a:latin typeface="American Typewriter" panose="02090604020004020304" pitchFamily="18" charset="77"/>
            </a:endParaRPr>
          </a:p>
          <a:p>
            <a:r>
              <a:rPr lang="en-US" sz="4000" dirty="0">
                <a:solidFill>
                  <a:srgbClr val="000000"/>
                </a:solidFill>
                <a:effectLst/>
                <a:latin typeface="American Typewriter" panose="02090604020004020304" pitchFamily="18" charset="77"/>
              </a:rPr>
              <a:t>These questions are so simple, and actually quite fun to come up with</a:t>
            </a:r>
            <a:r>
              <a:rPr lang="en-US" sz="4000" dirty="0" smtClean="0">
                <a:solidFill>
                  <a:srgbClr val="000000"/>
                </a:solidFill>
                <a:effectLst/>
                <a:latin typeface="American Typewriter" panose="02090604020004020304" pitchFamily="18" charset="77"/>
              </a:rPr>
              <a:t>. Ask for personal background, favorite</a:t>
            </a:r>
            <a:r>
              <a:rPr lang="en-US" sz="4000" dirty="0" smtClean="0">
                <a:latin typeface="American Typewriter" panose="02090604020004020304" pitchFamily="18" charset="77"/>
              </a:rPr>
              <a:t>s, hopes, and dreams</a:t>
            </a:r>
            <a:r>
              <a:rPr lang="en-US" sz="4000" dirty="0" smtClean="0">
                <a:solidFill>
                  <a:srgbClr val="000000"/>
                </a:solidFill>
                <a:effectLst/>
                <a:latin typeface="American Typewriter" panose="02090604020004020304" pitchFamily="18" charset="77"/>
              </a:rPr>
              <a:t>. Once you know your students a bit, use your knowledge about them to get to know them even better.</a:t>
            </a:r>
            <a:endParaRPr lang="en-US" sz="4000" dirty="0">
              <a:solidFill>
                <a:srgbClr val="000000"/>
              </a:solidFill>
              <a:effectLst/>
              <a:latin typeface="American Typewriter" panose="02090604020004020304" pitchFamily="18" charset="77"/>
            </a:endParaRPr>
          </a:p>
          <a:p>
            <a:endParaRPr lang="en-US" dirty="0"/>
          </a:p>
        </p:txBody>
      </p:sp>
    </p:spTree>
    <p:extLst>
      <p:ext uri="{BB962C8B-B14F-4D97-AF65-F5344CB8AC3E}">
        <p14:creationId xmlns:p14="http://schemas.microsoft.com/office/powerpoint/2010/main" val="25966107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830997"/>
          </a:xfrm>
          <a:prstGeom prst="rect">
            <a:avLst/>
          </a:prstGeom>
          <a:noFill/>
        </p:spPr>
        <p:txBody>
          <a:bodyPr wrap="square" rtlCol="0">
            <a:spAutoFit/>
          </a:bodyPr>
          <a:lstStyle/>
          <a:p>
            <a:r>
              <a:rPr lang="en-US" sz="4800" b="1" dirty="0" smtClean="0">
                <a:latin typeface="American Typewriter"/>
                <a:cs typeface="American Typewriter"/>
              </a:rPr>
              <a:t>Where are you from?</a:t>
            </a:r>
            <a:endParaRPr lang="en-US" sz="4800" b="1" dirty="0">
              <a:latin typeface="American Typewriter"/>
              <a:cs typeface="American Typewriter"/>
            </a:endParaRPr>
          </a:p>
        </p:txBody>
      </p:sp>
    </p:spTree>
    <p:extLst>
      <p:ext uri="{BB962C8B-B14F-4D97-AF65-F5344CB8AC3E}">
        <p14:creationId xmlns:p14="http://schemas.microsoft.com/office/powerpoint/2010/main" val="41022319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1569660"/>
          </a:xfrm>
          <a:prstGeom prst="rect">
            <a:avLst/>
          </a:prstGeom>
          <a:noFill/>
        </p:spPr>
        <p:txBody>
          <a:bodyPr wrap="square" rtlCol="0">
            <a:spAutoFit/>
          </a:bodyPr>
          <a:lstStyle/>
          <a:p>
            <a:r>
              <a:rPr lang="en-US" sz="4800" b="1" dirty="0" smtClean="0">
                <a:latin typeface="American Typewriter"/>
                <a:cs typeface="American Typewriter"/>
              </a:rPr>
              <a:t>Where do you want</a:t>
            </a:r>
          </a:p>
          <a:p>
            <a:pPr algn="ctr"/>
            <a:r>
              <a:rPr lang="en-US" sz="4800" b="1" dirty="0" smtClean="0">
                <a:latin typeface="American Typewriter"/>
                <a:cs typeface="American Typewriter"/>
              </a:rPr>
              <a:t>to go on vacation?</a:t>
            </a:r>
            <a:endParaRPr lang="en-US" sz="4800" b="1" dirty="0">
              <a:latin typeface="American Typewriter"/>
              <a:cs typeface="American Typewriter"/>
            </a:endParaRPr>
          </a:p>
        </p:txBody>
      </p:sp>
    </p:spTree>
    <p:extLst>
      <p:ext uri="{BB962C8B-B14F-4D97-AF65-F5344CB8AC3E}">
        <p14:creationId xmlns:p14="http://schemas.microsoft.com/office/powerpoint/2010/main" val="2245849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2308324"/>
          </a:xfrm>
          <a:prstGeom prst="rect">
            <a:avLst/>
          </a:prstGeom>
          <a:noFill/>
        </p:spPr>
        <p:txBody>
          <a:bodyPr wrap="square" rtlCol="0">
            <a:spAutoFit/>
          </a:bodyPr>
          <a:lstStyle/>
          <a:p>
            <a:pPr algn="ctr"/>
            <a:r>
              <a:rPr lang="en-US" sz="4800" b="1" dirty="0" smtClean="0">
                <a:latin typeface="American Typewriter"/>
                <a:cs typeface="American Typewriter"/>
              </a:rPr>
              <a:t>Where do you hope</a:t>
            </a:r>
          </a:p>
          <a:p>
            <a:pPr algn="ctr"/>
            <a:r>
              <a:rPr lang="en-US" sz="4800" b="1" dirty="0" smtClean="0">
                <a:latin typeface="American Typewriter"/>
                <a:cs typeface="American Typewriter"/>
              </a:rPr>
              <a:t>to live when it’s up</a:t>
            </a:r>
          </a:p>
          <a:p>
            <a:pPr algn="ctr"/>
            <a:r>
              <a:rPr lang="en-US" sz="4800" b="1" dirty="0" smtClean="0">
                <a:latin typeface="American Typewriter"/>
                <a:cs typeface="American Typewriter"/>
              </a:rPr>
              <a:t>to you?</a:t>
            </a:r>
            <a:endParaRPr lang="en-US" sz="4800" b="1" dirty="0">
              <a:latin typeface="American Typewriter"/>
              <a:cs typeface="American Typewriter"/>
            </a:endParaRPr>
          </a:p>
        </p:txBody>
      </p:sp>
    </p:spTree>
    <p:extLst>
      <p:ext uri="{BB962C8B-B14F-4D97-AF65-F5344CB8AC3E}">
        <p14:creationId xmlns:p14="http://schemas.microsoft.com/office/powerpoint/2010/main" val="22458493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2308324"/>
          </a:xfrm>
          <a:prstGeom prst="rect">
            <a:avLst/>
          </a:prstGeom>
          <a:noFill/>
        </p:spPr>
        <p:txBody>
          <a:bodyPr wrap="square" rtlCol="0">
            <a:spAutoFit/>
          </a:bodyPr>
          <a:lstStyle/>
          <a:p>
            <a:pPr algn="ctr"/>
            <a:r>
              <a:rPr lang="en-US" sz="4800" b="1" dirty="0" smtClean="0">
                <a:latin typeface="American Typewriter"/>
                <a:cs typeface="American Typewriter"/>
              </a:rPr>
              <a:t>What do you want</a:t>
            </a:r>
          </a:p>
          <a:p>
            <a:pPr algn="ctr"/>
            <a:r>
              <a:rPr lang="en-US" sz="4800" b="1" dirty="0" smtClean="0">
                <a:latin typeface="American Typewriter"/>
                <a:cs typeface="American Typewriter"/>
              </a:rPr>
              <a:t>to do for your job someday?</a:t>
            </a:r>
            <a:endParaRPr lang="en-US" sz="4800" b="1" dirty="0">
              <a:latin typeface="American Typewriter"/>
              <a:cs typeface="American Typewriter"/>
            </a:endParaRPr>
          </a:p>
        </p:txBody>
      </p:sp>
    </p:spTree>
    <p:extLst>
      <p:ext uri="{BB962C8B-B14F-4D97-AF65-F5344CB8AC3E}">
        <p14:creationId xmlns:p14="http://schemas.microsoft.com/office/powerpoint/2010/main" val="22458493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1569660"/>
          </a:xfrm>
          <a:prstGeom prst="rect">
            <a:avLst/>
          </a:prstGeom>
          <a:noFill/>
        </p:spPr>
        <p:txBody>
          <a:bodyPr wrap="square" rtlCol="0">
            <a:spAutoFit/>
          </a:bodyPr>
          <a:lstStyle/>
          <a:p>
            <a:pPr algn="ctr"/>
            <a:r>
              <a:rPr lang="en-US" sz="4800" b="1" dirty="0" smtClean="0">
                <a:latin typeface="American Typewriter"/>
                <a:cs typeface="American Typewriter"/>
              </a:rPr>
              <a:t>What’s one thing you know how to cook?</a:t>
            </a:r>
            <a:endParaRPr lang="en-US" sz="4800" b="1" dirty="0">
              <a:latin typeface="American Typewriter"/>
              <a:cs typeface="American Typewriter"/>
            </a:endParaRPr>
          </a:p>
        </p:txBody>
      </p:sp>
    </p:spTree>
    <p:extLst>
      <p:ext uri="{BB962C8B-B14F-4D97-AF65-F5344CB8AC3E}">
        <p14:creationId xmlns:p14="http://schemas.microsoft.com/office/powerpoint/2010/main" val="22458493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3046988"/>
          </a:xfrm>
          <a:prstGeom prst="rect">
            <a:avLst/>
          </a:prstGeom>
          <a:noFill/>
        </p:spPr>
        <p:txBody>
          <a:bodyPr wrap="square" rtlCol="0">
            <a:spAutoFit/>
          </a:bodyPr>
          <a:lstStyle/>
          <a:p>
            <a:pPr algn="ctr"/>
            <a:r>
              <a:rPr lang="en-US" sz="4800" b="1" dirty="0" smtClean="0">
                <a:latin typeface="American Typewriter"/>
                <a:cs typeface="American Typewriter"/>
              </a:rPr>
              <a:t>What language would you like to learn that you don’t already know?</a:t>
            </a:r>
            <a:endParaRPr lang="en-US" sz="4800" b="1" dirty="0">
              <a:latin typeface="American Typewriter"/>
              <a:cs typeface="American Typewriter"/>
            </a:endParaRPr>
          </a:p>
        </p:txBody>
      </p:sp>
    </p:spTree>
    <p:extLst>
      <p:ext uri="{BB962C8B-B14F-4D97-AF65-F5344CB8AC3E}">
        <p14:creationId xmlns:p14="http://schemas.microsoft.com/office/powerpoint/2010/main" val="7608810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2308324"/>
          </a:xfrm>
          <a:prstGeom prst="rect">
            <a:avLst/>
          </a:prstGeom>
          <a:noFill/>
        </p:spPr>
        <p:txBody>
          <a:bodyPr wrap="square" rtlCol="0">
            <a:spAutoFit/>
          </a:bodyPr>
          <a:lstStyle/>
          <a:p>
            <a:pPr algn="ctr"/>
            <a:r>
              <a:rPr lang="en-US" sz="4800" b="1" dirty="0" smtClean="0">
                <a:latin typeface="American Typewriter"/>
                <a:cs typeface="American Typewriter"/>
              </a:rPr>
              <a:t>What’s something</a:t>
            </a:r>
          </a:p>
          <a:p>
            <a:pPr algn="ctr"/>
            <a:r>
              <a:rPr lang="en-US" sz="4800" b="1" dirty="0" smtClean="0">
                <a:latin typeface="American Typewriter"/>
                <a:cs typeface="American Typewriter"/>
              </a:rPr>
              <a:t>you wish you knew how to do?</a:t>
            </a:r>
            <a:endParaRPr lang="en-US" sz="4800" b="1" dirty="0">
              <a:latin typeface="American Typewriter"/>
              <a:cs typeface="American Typewriter"/>
            </a:endParaRPr>
          </a:p>
        </p:txBody>
      </p:sp>
    </p:spTree>
    <p:extLst>
      <p:ext uri="{BB962C8B-B14F-4D97-AF65-F5344CB8AC3E}">
        <p14:creationId xmlns:p14="http://schemas.microsoft.com/office/powerpoint/2010/main" val="7608810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173720" y="1828234"/>
            <a:ext cx="7754251" cy="3046988"/>
          </a:xfrm>
          <a:prstGeom prst="rect">
            <a:avLst/>
          </a:prstGeom>
          <a:noFill/>
        </p:spPr>
        <p:txBody>
          <a:bodyPr wrap="square" rtlCol="0">
            <a:spAutoFit/>
          </a:bodyPr>
          <a:lstStyle/>
          <a:p>
            <a:pPr algn="ctr"/>
            <a:r>
              <a:rPr lang="en-US" sz="4800" b="1" dirty="0" smtClean="0">
                <a:latin typeface="American Typewriter"/>
                <a:cs typeface="American Typewriter"/>
              </a:rPr>
              <a:t>If you could only listen to one song</a:t>
            </a:r>
          </a:p>
          <a:p>
            <a:pPr algn="ctr"/>
            <a:r>
              <a:rPr lang="en-US" sz="4800" b="1" dirty="0" smtClean="0">
                <a:latin typeface="American Typewriter"/>
                <a:cs typeface="American Typewriter"/>
              </a:rPr>
              <a:t>for the rest of your life, what song would it be?</a:t>
            </a:r>
            <a:endParaRPr lang="en-US" sz="4800" b="1" dirty="0">
              <a:latin typeface="American Typewriter"/>
              <a:cs typeface="American Typewriter"/>
            </a:endParaRPr>
          </a:p>
        </p:txBody>
      </p:sp>
    </p:spTree>
    <p:extLst>
      <p:ext uri="{BB962C8B-B14F-4D97-AF65-F5344CB8AC3E}">
        <p14:creationId xmlns:p14="http://schemas.microsoft.com/office/powerpoint/2010/main" val="760881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pic>
        <p:nvPicPr>
          <p:cNvPr id="3" name="Picture 2"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52400" y="152400"/>
            <a:ext cx="10058400" cy="7767320"/>
          </a:xfrm>
          <a:prstGeom prst="rect">
            <a:avLst/>
          </a:prstGeom>
        </p:spPr>
      </p:pic>
      <p:sp>
        <p:nvSpPr>
          <p:cNvPr id="4" name="TextBox 3"/>
          <p:cNvSpPr txBox="1"/>
          <p:nvPr/>
        </p:nvSpPr>
        <p:spPr>
          <a:xfrm>
            <a:off x="1616271" y="1828234"/>
            <a:ext cx="7061564" cy="2308324"/>
          </a:xfrm>
          <a:prstGeom prst="rect">
            <a:avLst/>
          </a:prstGeom>
          <a:noFill/>
        </p:spPr>
        <p:txBody>
          <a:bodyPr wrap="square" rtlCol="0">
            <a:spAutoFit/>
          </a:bodyPr>
          <a:lstStyle/>
          <a:p>
            <a:pPr algn="ctr"/>
            <a:r>
              <a:rPr lang="en-US" sz="4800" b="1" dirty="0" smtClean="0">
                <a:latin typeface="American Typewriter"/>
                <a:cs typeface="American Typewriter"/>
              </a:rPr>
              <a:t>Which sports team,</a:t>
            </a:r>
          </a:p>
          <a:p>
            <a:pPr algn="ctr"/>
            <a:r>
              <a:rPr lang="en-US" sz="4800" b="1" dirty="0" smtClean="0">
                <a:latin typeface="American Typewriter"/>
                <a:cs typeface="American Typewriter"/>
              </a:rPr>
              <a:t>if any,</a:t>
            </a:r>
          </a:p>
          <a:p>
            <a:pPr algn="ctr"/>
            <a:r>
              <a:rPr lang="en-US" sz="4800" b="1" dirty="0" smtClean="0">
                <a:latin typeface="American Typewriter"/>
                <a:cs typeface="American Typewriter"/>
              </a:rPr>
              <a:t>do you cheer for?</a:t>
            </a:r>
            <a:endParaRPr lang="en-US" sz="4800" b="1" dirty="0">
              <a:latin typeface="American Typewriter"/>
              <a:cs typeface="American Typewriter"/>
            </a:endParaRPr>
          </a:p>
        </p:txBody>
      </p:sp>
    </p:spTree>
    <p:extLst>
      <p:ext uri="{BB962C8B-B14F-4D97-AF65-F5344CB8AC3E}">
        <p14:creationId xmlns:p14="http://schemas.microsoft.com/office/powerpoint/2010/main" val="7608810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1569660"/>
          </a:xfrm>
          <a:prstGeom prst="rect">
            <a:avLst/>
          </a:prstGeom>
          <a:noFill/>
        </p:spPr>
        <p:txBody>
          <a:bodyPr wrap="square" rtlCol="0">
            <a:spAutoFit/>
          </a:bodyPr>
          <a:lstStyle/>
          <a:p>
            <a:r>
              <a:rPr lang="en-US" sz="4800" b="1" dirty="0" smtClean="0">
                <a:latin typeface="American Typewriter"/>
                <a:cs typeface="American Typewriter"/>
              </a:rPr>
              <a:t>What famous person do you admire most?</a:t>
            </a:r>
            <a:endParaRPr lang="en-US" sz="4800" b="1" dirty="0">
              <a:latin typeface="American Typewriter"/>
              <a:cs typeface="American Typewriter"/>
            </a:endParaRPr>
          </a:p>
        </p:txBody>
      </p:sp>
    </p:spTree>
    <p:extLst>
      <p:ext uri="{BB962C8B-B14F-4D97-AF65-F5344CB8AC3E}">
        <p14:creationId xmlns:p14="http://schemas.microsoft.com/office/powerpoint/2010/main" val="2245849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1569660"/>
          </a:xfrm>
          <a:prstGeom prst="rect">
            <a:avLst/>
          </a:prstGeom>
          <a:noFill/>
        </p:spPr>
        <p:txBody>
          <a:bodyPr wrap="square" rtlCol="0">
            <a:spAutoFit/>
          </a:bodyPr>
          <a:lstStyle/>
          <a:p>
            <a:pPr algn="ctr"/>
            <a:r>
              <a:rPr lang="en-US" sz="4800" b="1" dirty="0" smtClean="0">
                <a:latin typeface="American Typewriter"/>
                <a:cs typeface="American Typewriter"/>
              </a:rPr>
              <a:t>What’s your favorite color?</a:t>
            </a:r>
            <a:endParaRPr lang="en-US" sz="4800" b="1" dirty="0">
              <a:latin typeface="American Typewriter"/>
              <a:cs typeface="American Typewriter"/>
            </a:endParaRPr>
          </a:p>
        </p:txBody>
      </p:sp>
    </p:spTree>
    <p:extLst>
      <p:ext uri="{BB962C8B-B14F-4D97-AF65-F5344CB8AC3E}">
        <p14:creationId xmlns:p14="http://schemas.microsoft.com/office/powerpoint/2010/main" val="977844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1569660"/>
          </a:xfrm>
          <a:prstGeom prst="rect">
            <a:avLst/>
          </a:prstGeom>
          <a:noFill/>
        </p:spPr>
        <p:txBody>
          <a:bodyPr wrap="square" rtlCol="0">
            <a:spAutoFit/>
          </a:bodyPr>
          <a:lstStyle/>
          <a:p>
            <a:pPr algn="ctr"/>
            <a:r>
              <a:rPr lang="en-US" sz="4800" b="1" dirty="0" smtClean="0">
                <a:latin typeface="American Typewriter"/>
                <a:cs typeface="American Typewriter"/>
              </a:rPr>
              <a:t>What’s your favorite book?</a:t>
            </a:r>
            <a:endParaRPr lang="en-US" sz="4800" b="1" dirty="0">
              <a:latin typeface="American Typewriter"/>
              <a:cs typeface="American Typewriter"/>
            </a:endParaRPr>
          </a:p>
        </p:txBody>
      </p:sp>
    </p:spTree>
    <p:extLst>
      <p:ext uri="{BB962C8B-B14F-4D97-AF65-F5344CB8AC3E}">
        <p14:creationId xmlns:p14="http://schemas.microsoft.com/office/powerpoint/2010/main" val="30030079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2308324"/>
          </a:xfrm>
          <a:prstGeom prst="rect">
            <a:avLst/>
          </a:prstGeom>
          <a:noFill/>
        </p:spPr>
        <p:txBody>
          <a:bodyPr wrap="square" rtlCol="0">
            <a:spAutoFit/>
          </a:bodyPr>
          <a:lstStyle/>
          <a:p>
            <a:pPr algn="ctr"/>
            <a:r>
              <a:rPr lang="en-US" sz="4800" b="1" dirty="0" smtClean="0">
                <a:latin typeface="American Typewriter"/>
                <a:cs typeface="American Typewriter"/>
              </a:rPr>
              <a:t>Which movie have you seen the most times?</a:t>
            </a:r>
            <a:endParaRPr lang="en-US" sz="4800" b="1" dirty="0">
              <a:latin typeface="American Typewriter"/>
              <a:cs typeface="American Typewriter"/>
            </a:endParaRPr>
          </a:p>
        </p:txBody>
      </p:sp>
    </p:spTree>
    <p:extLst>
      <p:ext uri="{BB962C8B-B14F-4D97-AF65-F5344CB8AC3E}">
        <p14:creationId xmlns:p14="http://schemas.microsoft.com/office/powerpoint/2010/main" val="977844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
        <p:nvSpPr>
          <p:cNvPr id="3" name="TextBox 2"/>
          <p:cNvSpPr txBox="1"/>
          <p:nvPr/>
        </p:nvSpPr>
        <p:spPr>
          <a:xfrm>
            <a:off x="1616271" y="1828234"/>
            <a:ext cx="7061564" cy="1569660"/>
          </a:xfrm>
          <a:prstGeom prst="rect">
            <a:avLst/>
          </a:prstGeom>
          <a:noFill/>
        </p:spPr>
        <p:txBody>
          <a:bodyPr wrap="square" rtlCol="0">
            <a:spAutoFit/>
          </a:bodyPr>
          <a:lstStyle/>
          <a:p>
            <a:pPr algn="ctr"/>
            <a:r>
              <a:rPr lang="en-US" sz="4800" b="1" dirty="0" smtClean="0">
                <a:latin typeface="American Typewriter"/>
                <a:cs typeface="American Typewriter"/>
              </a:rPr>
              <a:t>What’s your favorite restaurant?</a:t>
            </a:r>
            <a:endParaRPr lang="en-US" sz="4800" b="1" dirty="0">
              <a:latin typeface="American Typewriter"/>
              <a:cs typeface="American Typewriter"/>
            </a:endParaRPr>
          </a:p>
        </p:txBody>
      </p:sp>
    </p:spTree>
    <p:extLst>
      <p:ext uri="{BB962C8B-B14F-4D97-AF65-F5344CB8AC3E}">
        <p14:creationId xmlns:p14="http://schemas.microsoft.com/office/powerpoint/2010/main" val="30030079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0058400" cy="7767320"/>
          </a:xfrm>
          <a:prstGeom prst="rect">
            <a:avLst/>
          </a:prstGeom>
        </p:spPr>
      </p:pic>
    </p:spTree>
    <p:extLst>
      <p:ext uri="{BB962C8B-B14F-4D97-AF65-F5344CB8AC3E}">
        <p14:creationId xmlns:p14="http://schemas.microsoft.com/office/powerpoint/2010/main" val="224584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1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2F76445-92D6-DE3F-2DAE-4EFC261143F5}"/>
              </a:ext>
            </a:extLst>
          </p:cNvPr>
          <p:cNvSpPr txBox="1"/>
          <p:nvPr/>
        </p:nvSpPr>
        <p:spPr>
          <a:xfrm>
            <a:off x="715617" y="742122"/>
            <a:ext cx="8627165" cy="3631763"/>
          </a:xfrm>
          <a:prstGeom prst="rect">
            <a:avLst/>
          </a:prstGeom>
          <a:noFill/>
        </p:spPr>
        <p:txBody>
          <a:bodyPr wrap="square" rtlCol="0">
            <a:spAutoFit/>
          </a:bodyPr>
          <a:lstStyle/>
          <a:p>
            <a:pPr algn="ctr"/>
            <a:r>
              <a:rPr lang="en-US" sz="2400" b="1" dirty="0">
                <a:solidFill>
                  <a:srgbClr val="4E2156"/>
                </a:solidFill>
                <a:effectLst/>
                <a:latin typeface="American Typewriter" panose="02090604020004020304" pitchFamily="18" charset="77"/>
              </a:rPr>
              <a:t>Try Number Scales</a:t>
            </a:r>
          </a:p>
          <a:p>
            <a:endParaRPr lang="en-US" sz="2400" dirty="0">
              <a:solidFill>
                <a:srgbClr val="000000"/>
              </a:solidFill>
              <a:effectLst/>
              <a:latin typeface="American Typewriter" panose="02090604020004020304" pitchFamily="18" charset="77"/>
            </a:endParaRPr>
          </a:p>
          <a:p>
            <a:r>
              <a:rPr lang="en-US" sz="2400" dirty="0">
                <a:solidFill>
                  <a:srgbClr val="000000"/>
                </a:solidFill>
                <a:effectLst/>
                <a:latin typeface="American Typewriter" panose="02090604020004020304" pitchFamily="18" charset="77"/>
              </a:rPr>
              <a:t>These tend to bring a little humor into the day alongside the chance to check in with how students are feeling. Offer as as many choices as you want and let students choose the image that fits their mood, their day, their week, etc. It gives them a funny outlet to share that they’re exhausted, frustrated, happy, energized, confused, etc.</a:t>
            </a:r>
          </a:p>
          <a:p>
            <a:endParaRPr lang="en-US" dirty="0"/>
          </a:p>
        </p:txBody>
      </p:sp>
      <p:pic>
        <p:nvPicPr>
          <p:cNvPr id="1030" name="Picture 6">
            <a:extLst>
              <a:ext uri="{FF2B5EF4-FFF2-40B4-BE49-F238E27FC236}">
                <a16:creationId xmlns:a16="http://schemas.microsoft.com/office/drawing/2014/main" xmlns="" id="{9FF4D25B-79B9-251E-093B-79F0E999A6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165635" y="4209078"/>
            <a:ext cx="3678038" cy="284112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xmlns="" id="{EB07B441-365D-37B1-9A6C-F593CB0C123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0628" y="4239366"/>
            <a:ext cx="3678038" cy="2841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820667"/>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Google Shape;79;p18"/>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152400" y="152400"/>
            <a:ext cx="9666795" cy="7467599"/>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536</Words>
  <Application>Microsoft Macintosh PowerPoint</Application>
  <PresentationFormat>Custom</PresentationFormat>
  <Paragraphs>40</Paragraphs>
  <Slides>36</Slides>
  <Notes>24</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Sandra Effinger</cp:lastModifiedBy>
  <cp:revision>10</cp:revision>
  <dcterms:modified xsi:type="dcterms:W3CDTF">2023-04-25T05:07:22Z</dcterms:modified>
</cp:coreProperties>
</file>